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1" r:id="rId1"/>
    <p:sldMasterId id="2147483662" r:id="rId2"/>
  </p:sldMasterIdLst>
  <p:notesMasterIdLst>
    <p:notesMasterId r:id="rId29"/>
  </p:notesMasterIdLst>
  <p:sldIdLst>
    <p:sldId id="256" r:id="rId3"/>
    <p:sldId id="278" r:id="rId4"/>
    <p:sldId id="258" r:id="rId5"/>
    <p:sldId id="261" r:id="rId6"/>
    <p:sldId id="280" r:id="rId7"/>
    <p:sldId id="279" r:id="rId8"/>
    <p:sldId id="281" r:id="rId9"/>
    <p:sldId id="260" r:id="rId10"/>
    <p:sldId id="290" r:id="rId11"/>
    <p:sldId id="284" r:id="rId12"/>
    <p:sldId id="285" r:id="rId13"/>
    <p:sldId id="286" r:id="rId14"/>
    <p:sldId id="287" r:id="rId15"/>
    <p:sldId id="288" r:id="rId16"/>
    <p:sldId id="282" r:id="rId17"/>
    <p:sldId id="293" r:id="rId18"/>
    <p:sldId id="289" r:id="rId19"/>
    <p:sldId id="269" r:id="rId20"/>
    <p:sldId id="283" r:id="rId21"/>
    <p:sldId id="266" r:id="rId22"/>
    <p:sldId id="292" r:id="rId23"/>
    <p:sldId id="291" r:id="rId24"/>
    <p:sldId id="274" r:id="rId25"/>
    <p:sldId id="259" r:id="rId26"/>
    <p:sldId id="294" r:id="rId27"/>
    <p:sldId id="295" r:id="rId28"/>
  </p:sldIdLst>
  <p:sldSz cx="9144000" cy="5143500" type="screen16x9"/>
  <p:notesSz cx="6858000" cy="9144000"/>
  <p:embeddedFontLst>
    <p:embeddedFont>
      <p:font typeface="Fira Sans Extra Condensed" panose="020F0502020204030204" pitchFamily="34" charset="0"/>
      <p:regular r:id="rId30"/>
      <p:bold r:id="rId31"/>
      <p:italic r:id="rId32"/>
      <p:boldItalic r:id="rId33"/>
    </p:embeddedFont>
    <p:embeddedFont>
      <p:font typeface="Inter" panose="02000503000000020004" pitchFamily="2" charset="0"/>
      <p:regular r:id="rId34"/>
      <p:bold r:id="rId35"/>
    </p:embeddedFont>
    <p:embeddedFont>
      <p:font typeface="Montserrat" pitchFamily="2" charset="77"/>
      <p:regular r:id="rId36"/>
      <p:bold r:id="rId37"/>
      <p:italic r:id="rId38"/>
      <p:boldItalic r:id="rId39"/>
    </p:embeddedFont>
    <p:embeddedFont>
      <p:font typeface="Montserrat Medium" panose="020F0502020204030204" pitchFamily="34" charset="0"/>
      <p:regular r:id="rId40"/>
      <p:bold r:id="rId41"/>
      <p:italic r:id="rId42"/>
      <p:boldItalic r:id="rId43"/>
    </p:embeddedFont>
    <p:embeddedFont>
      <p:font typeface="Montserrat SemiBold" panose="020F0502020204030204" pitchFamily="34" charset="0"/>
      <p:regular r:id="rId44"/>
      <p:bold r:id="rId45"/>
      <p:italic r:id="rId46"/>
      <p:boldItalic r:id="rId4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A04813A-8207-3442-AC63-3EB33348114B}" v="23" dt="2025-01-09T23:28:34.840"/>
  </p1510:revLst>
</p1510:revInfo>
</file>

<file path=ppt/tableStyles.xml><?xml version="1.0" encoding="utf-8"?>
<a:tblStyleLst xmlns:a="http://schemas.openxmlformats.org/drawingml/2006/main" def="{908F65C8-AA86-4675-A265-F3834DAF8C7A}">
  <a:tblStyle styleId="{908F65C8-AA86-4675-A265-F3834DAF8C7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64"/>
    <p:restoredTop sz="94719"/>
  </p:normalViewPr>
  <p:slideViewPr>
    <p:cSldViewPr snapToGrid="0">
      <p:cViewPr varScale="1">
        <p:scale>
          <a:sx n="159" d="100"/>
          <a:sy n="159" d="100"/>
        </p:scale>
        <p:origin x="184" y="20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10.fntdata"/><Relationship Id="rId21" Type="http://schemas.openxmlformats.org/officeDocument/2006/relationships/slide" Target="slides/slide19.xml"/><Relationship Id="rId34" Type="http://schemas.openxmlformats.org/officeDocument/2006/relationships/font" Target="fonts/font5.fntdata"/><Relationship Id="rId42" Type="http://schemas.openxmlformats.org/officeDocument/2006/relationships/font" Target="fonts/font13.fntdata"/><Relationship Id="rId47" Type="http://schemas.openxmlformats.org/officeDocument/2006/relationships/font" Target="fonts/font18.fntdata"/><Relationship Id="rId50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notesMaster" Target="notesMasters/notesMaster1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font" Target="fonts/font16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7.fntdata"/><Relationship Id="rId49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2.fntdata"/><Relationship Id="rId44" Type="http://schemas.openxmlformats.org/officeDocument/2006/relationships/font" Target="fonts/font15.fntdata"/><Relationship Id="rId52" Type="http://schemas.microsoft.com/office/2015/10/relationships/revisionInfo" Target="revisionInfo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font" Target="fonts/font14.fntdata"/><Relationship Id="rId48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46" Type="http://schemas.openxmlformats.org/officeDocument/2006/relationships/font" Target="fonts/font17.fntdata"/><Relationship Id="rId20" Type="http://schemas.openxmlformats.org/officeDocument/2006/relationships/slide" Target="slides/slide18.xml"/><Relationship Id="rId41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g25fc6f885eb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" name="Google Shape;49;g25fc6f885eb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7" name="Google Shape;2087;g26d77b70b07_1_34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8" name="Google Shape;2088;g26d77b70b07_1_34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de95a381e3_0_5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1de95a381e3_0_5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">
          <a:extLst>
            <a:ext uri="{FF2B5EF4-FFF2-40B4-BE49-F238E27FC236}">
              <a16:creationId xmlns:a16="http://schemas.microsoft.com/office/drawing/2014/main" id="{6C8E6980-3737-C603-EEDA-AA64A893BD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g25fc6f885eb_0_6:notes">
            <a:extLst>
              <a:ext uri="{FF2B5EF4-FFF2-40B4-BE49-F238E27FC236}">
                <a16:creationId xmlns:a16="http://schemas.microsoft.com/office/drawing/2014/main" id="{C4C964E7-AAE5-FD81-5FCE-AE1EFA7419F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" name="Google Shape;49;g25fc6f885eb_0_6:notes">
            <a:extLst>
              <a:ext uri="{FF2B5EF4-FFF2-40B4-BE49-F238E27FC236}">
                <a16:creationId xmlns:a16="http://schemas.microsoft.com/office/drawing/2014/main" id="{8E822679-F08E-7B7E-4B6C-EB775F1B0F8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31611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>
          <a:extLst>
            <a:ext uri="{FF2B5EF4-FFF2-40B4-BE49-F238E27FC236}">
              <a16:creationId xmlns:a16="http://schemas.microsoft.com/office/drawing/2014/main" id="{77E07EF6-2D31-FB73-5BE3-B8E457A780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de95a381e3_0_222:notes">
            <a:extLst>
              <a:ext uri="{FF2B5EF4-FFF2-40B4-BE49-F238E27FC236}">
                <a16:creationId xmlns:a16="http://schemas.microsoft.com/office/drawing/2014/main" id="{295C3EE0-9D82-F8F8-FCAB-0C146018247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de95a381e3_0_222:notes">
            <a:extLst>
              <a:ext uri="{FF2B5EF4-FFF2-40B4-BE49-F238E27FC236}">
                <a16:creationId xmlns:a16="http://schemas.microsoft.com/office/drawing/2014/main" id="{498977AD-0D97-0CF2-0DBE-1546191F32A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91465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1de95a381e3_0_3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1de95a381e3_0_3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21b6cc432ef_0_9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21b6cc432ef_0_9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>
          <a:extLst>
            <a:ext uri="{FF2B5EF4-FFF2-40B4-BE49-F238E27FC236}">
              <a16:creationId xmlns:a16="http://schemas.microsoft.com/office/drawing/2014/main" id="{8B8C988C-09A6-7573-CDD3-CEFACEC958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21b6cc432ef_0_982:notes">
            <a:extLst>
              <a:ext uri="{FF2B5EF4-FFF2-40B4-BE49-F238E27FC236}">
                <a16:creationId xmlns:a16="http://schemas.microsoft.com/office/drawing/2014/main" id="{5F5D168D-C9F6-CA69-1D0B-63A22627F63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21b6cc432ef_0_982:notes">
            <a:extLst>
              <a:ext uri="{FF2B5EF4-FFF2-40B4-BE49-F238E27FC236}">
                <a16:creationId xmlns:a16="http://schemas.microsoft.com/office/drawing/2014/main" id="{D4AC05E9-8FA7-093F-5CE3-FCE1C130172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474839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1de95a381e3_0_5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1de95a381e3_0_5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3">
          <a:extLst>
            <a:ext uri="{FF2B5EF4-FFF2-40B4-BE49-F238E27FC236}">
              <a16:creationId xmlns:a16="http://schemas.microsoft.com/office/drawing/2014/main" id="{1D67B2B6-A040-1B2A-243D-F422EF499B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4" name="Google Shape;1254;g26d77b70b07_1_2643:notes">
            <a:extLst>
              <a:ext uri="{FF2B5EF4-FFF2-40B4-BE49-F238E27FC236}">
                <a16:creationId xmlns:a16="http://schemas.microsoft.com/office/drawing/2014/main" id="{EACD62F3-9CB5-0868-D645-90073E03195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5" name="Google Shape;1255;g26d77b70b07_1_2643:notes">
            <a:extLst>
              <a:ext uri="{FF2B5EF4-FFF2-40B4-BE49-F238E27FC236}">
                <a16:creationId xmlns:a16="http://schemas.microsoft.com/office/drawing/2014/main" id="{1F85925B-3738-A7B6-CAC4-BFA27040866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73702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2" name="Google Shape;1442;g26d77b70b07_1_28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3" name="Google Shape;1443;g26d77b70b07_1_28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Google Shape;1053;g26d77b70b07_1_24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4" name="Google Shape;1054;g26d77b70b07_1_24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5100" y="1223641"/>
            <a:ext cx="4487400" cy="226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5100" y="3490271"/>
            <a:ext cx="4487400" cy="4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1558475"/>
            <a:ext cx="6576000" cy="151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38" name="Google Shape;38;p11"/>
          <p:cNvSpPr txBox="1">
            <a:spLocks noGrp="1"/>
          </p:cNvSpPr>
          <p:nvPr>
            <p:ph type="subTitle" idx="1"/>
          </p:nvPr>
        </p:nvSpPr>
        <p:spPr>
          <a:xfrm>
            <a:off x="1284000" y="3069625"/>
            <a:ext cx="65760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5100" y="1223641"/>
            <a:ext cx="4487400" cy="226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5100" y="3490271"/>
            <a:ext cx="4487400" cy="4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567081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720000" y="2179625"/>
            <a:ext cx="77040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>
            <a:off x="2996550" y="1337825"/>
            <a:ext cx="3150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2391925" y="3132175"/>
            <a:ext cx="43602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52550" y="411475"/>
            <a:ext cx="8238900" cy="561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subTitle" idx="1"/>
          </p:nvPr>
        </p:nvSpPr>
        <p:spPr>
          <a:xfrm>
            <a:off x="1181425" y="2303125"/>
            <a:ext cx="2907600" cy="71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subTitle" idx="2"/>
          </p:nvPr>
        </p:nvSpPr>
        <p:spPr>
          <a:xfrm>
            <a:off x="4836300" y="2303125"/>
            <a:ext cx="2907600" cy="71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ubTitle" idx="3"/>
          </p:nvPr>
        </p:nvSpPr>
        <p:spPr>
          <a:xfrm>
            <a:off x="1181425" y="2917150"/>
            <a:ext cx="29076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subTitle" idx="4"/>
          </p:nvPr>
        </p:nvSpPr>
        <p:spPr>
          <a:xfrm>
            <a:off x="4836300" y="2917150"/>
            <a:ext cx="29076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452550" y="411475"/>
            <a:ext cx="8238900" cy="561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solidFill>
          <a:schemeClr val="lt1"/>
        </a:solid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>
            <a:spLocks noGrp="1"/>
          </p:cNvSpPr>
          <p:nvPr>
            <p:ph type="title"/>
          </p:nvPr>
        </p:nvSpPr>
        <p:spPr>
          <a:xfrm>
            <a:off x="452550" y="411475"/>
            <a:ext cx="8238900" cy="561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7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33222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28" name="Google Shape;28;p7"/>
          <p:cNvSpPr txBox="1">
            <a:spLocks noGrp="1"/>
          </p:cNvSpPr>
          <p:nvPr>
            <p:ph type="title"/>
          </p:nvPr>
        </p:nvSpPr>
        <p:spPr>
          <a:xfrm>
            <a:off x="452550" y="411475"/>
            <a:ext cx="8238900" cy="561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8"/>
          <p:cNvSpPr txBox="1">
            <a:spLocks noGrp="1"/>
          </p:cNvSpPr>
          <p:nvPr>
            <p:ph type="title"/>
          </p:nvPr>
        </p:nvSpPr>
        <p:spPr>
          <a:xfrm>
            <a:off x="1388100" y="1307100"/>
            <a:ext cx="63678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>
            <a:spLocks noGrp="1"/>
          </p:cNvSpPr>
          <p:nvPr>
            <p:ph type="title"/>
          </p:nvPr>
        </p:nvSpPr>
        <p:spPr>
          <a:xfrm>
            <a:off x="720000" y="367423"/>
            <a:ext cx="77040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3" name="Google Shape;33;p9"/>
          <p:cNvSpPr txBox="1">
            <a:spLocks noGrp="1"/>
          </p:cNvSpPr>
          <p:nvPr>
            <p:ph type="subTitle" idx="1"/>
          </p:nvPr>
        </p:nvSpPr>
        <p:spPr>
          <a:xfrm>
            <a:off x="2241550" y="1348750"/>
            <a:ext cx="4661100" cy="168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0"/>
          <p:cNvSpPr txBox="1">
            <a:spLocks noGrp="1"/>
          </p:cNvSpPr>
          <p:nvPr>
            <p:ph type="title"/>
          </p:nvPr>
        </p:nvSpPr>
        <p:spPr>
          <a:xfrm>
            <a:off x="720000" y="2285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2550" y="411475"/>
            <a:ext cx="8238900" cy="5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100" y="1096600"/>
            <a:ext cx="7713600" cy="35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 Medium"/>
              <a:buChar char="●"/>
              <a:defRPr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 Medium"/>
              <a:buChar char="○"/>
              <a:defRPr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 Medium"/>
              <a:buChar char="■"/>
              <a:defRPr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 Medium"/>
              <a:buChar char="●"/>
              <a:defRPr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 Medium"/>
              <a:buChar char="○"/>
              <a:defRPr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 Medium"/>
              <a:buChar char="■"/>
              <a:defRPr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 Medium"/>
              <a:buChar char="●"/>
              <a:defRPr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 Medium"/>
              <a:buChar char="○"/>
              <a:defRPr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 Medium"/>
              <a:buChar char="■"/>
              <a:defRPr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3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ter"/>
              <a:buNone/>
              <a:defRPr sz="24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ter"/>
              <a:buNone/>
              <a:defRPr sz="24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ter"/>
              <a:buNone/>
              <a:defRPr sz="24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ter"/>
              <a:buNone/>
              <a:defRPr sz="24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ter"/>
              <a:buNone/>
              <a:defRPr sz="24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ter"/>
              <a:buNone/>
              <a:defRPr sz="24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ter"/>
              <a:buNone/>
              <a:defRPr sz="24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ter"/>
              <a:buNone/>
              <a:defRPr sz="24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ter"/>
              <a:buNone/>
              <a:defRPr sz="24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42" name="Google Shape;42;p13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"/>
              <a:buChar char="●"/>
              <a:defRPr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"/>
              <a:buChar char="○"/>
              <a:defRPr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"/>
              <a:buChar char="■"/>
              <a:defRPr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"/>
              <a:buChar char="●"/>
              <a:defRPr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"/>
              <a:buChar char="○"/>
              <a:defRPr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"/>
              <a:buChar char="■"/>
              <a:defRPr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"/>
              <a:buChar char="●"/>
              <a:defRPr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"/>
              <a:buChar char="○"/>
              <a:defRPr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"/>
              <a:buChar char="■"/>
              <a:defRPr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3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bit.ly/3A1uf1Q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3A1uf1Q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6"/>
          <p:cNvSpPr txBox="1">
            <a:spLocks noGrp="1"/>
          </p:cNvSpPr>
          <p:nvPr>
            <p:ph type="ctrTitle"/>
          </p:nvPr>
        </p:nvSpPr>
        <p:spPr>
          <a:xfrm>
            <a:off x="715100" y="1223641"/>
            <a:ext cx="4487400" cy="142779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ctr"/>
            <a:r>
              <a:rPr lang="pt-PT" dirty="0" err="1">
                <a:solidFill>
                  <a:srgbClr val="0E0E0E"/>
                </a:solidFill>
                <a:effectLst/>
                <a:latin typeface="Montserrat" pitchFamily="2" charset="77"/>
              </a:rPr>
              <a:t>StartUpBase</a:t>
            </a:r>
            <a:endParaRPr lang="pt-PT" dirty="0">
              <a:solidFill>
                <a:srgbClr val="0E0E0E"/>
              </a:solidFill>
              <a:effectLst/>
              <a:latin typeface="Montserrat" pitchFamily="2" charset="77"/>
            </a:endParaRPr>
          </a:p>
        </p:txBody>
      </p:sp>
      <p:sp>
        <p:nvSpPr>
          <p:cNvPr id="52" name="Google Shape;52;p16"/>
          <p:cNvSpPr txBox="1">
            <a:spLocks noGrp="1"/>
          </p:cNvSpPr>
          <p:nvPr>
            <p:ph type="subTitle" idx="1"/>
          </p:nvPr>
        </p:nvSpPr>
        <p:spPr>
          <a:xfrm>
            <a:off x="760706" y="2567817"/>
            <a:ext cx="4396187" cy="5012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pt-PT" dirty="0">
                <a:solidFill>
                  <a:srgbClr val="0E0E0E"/>
                </a:solidFill>
                <a:effectLst/>
                <a:latin typeface="Montserrat" pitchFamily="2" charset="77"/>
              </a:rPr>
              <a:t>Plataforma de Incubação para </a:t>
            </a:r>
            <a:r>
              <a:rPr lang="pt-PT" dirty="0" err="1">
                <a:solidFill>
                  <a:srgbClr val="0E0E0E"/>
                </a:solidFill>
                <a:effectLst/>
                <a:latin typeface="Montserrat" pitchFamily="2" charset="77"/>
              </a:rPr>
              <a:t>Startups</a:t>
            </a:r>
            <a:endParaRPr lang="pt-PT" dirty="0">
              <a:solidFill>
                <a:srgbClr val="0E0E0E"/>
              </a:solidFill>
              <a:effectLst/>
              <a:latin typeface="Montserrat" pitchFamily="2" charset="77"/>
            </a:endParaRPr>
          </a:p>
        </p:txBody>
      </p:sp>
      <p:grpSp>
        <p:nvGrpSpPr>
          <p:cNvPr id="54" name="Google Shape;54;p16"/>
          <p:cNvGrpSpPr/>
          <p:nvPr/>
        </p:nvGrpSpPr>
        <p:grpSpPr>
          <a:xfrm>
            <a:off x="5218350" y="1045070"/>
            <a:ext cx="3533825" cy="2923392"/>
            <a:chOff x="5218350" y="1045070"/>
            <a:chExt cx="3533825" cy="2923392"/>
          </a:xfrm>
        </p:grpSpPr>
        <p:pic>
          <p:nvPicPr>
            <p:cNvPr id="55" name="Google Shape;55;p16"/>
            <p:cNvPicPr preferRelativeResize="0"/>
            <p:nvPr/>
          </p:nvPicPr>
          <p:blipFill rotWithShape="1">
            <a:blip r:embed="rId3">
              <a:alphaModFix/>
            </a:blip>
            <a:srcRect t="17478"/>
            <a:stretch/>
          </p:blipFill>
          <p:spPr>
            <a:xfrm>
              <a:off x="6397688" y="1762750"/>
              <a:ext cx="1206151" cy="21594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" name="Google Shape;56;p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426775" y="1045070"/>
              <a:ext cx="539922" cy="5405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" name="Google Shape;57;p1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884110" y="1853584"/>
              <a:ext cx="868066" cy="7978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" name="Google Shape;58;p1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7900261" y="3215998"/>
              <a:ext cx="631556" cy="75246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" name="Google Shape;59;p1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5218350" y="2212575"/>
              <a:ext cx="723443" cy="5962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" name="Google Shape;60;p16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5467204" y="3090617"/>
              <a:ext cx="540550" cy="6705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1" name="Google Shape;61;p16"/>
            <p:cNvSpPr/>
            <p:nvPr/>
          </p:nvSpPr>
          <p:spPr>
            <a:xfrm>
              <a:off x="5924250" y="2486713"/>
              <a:ext cx="48000" cy="480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62" name="Google Shape;62;p16"/>
            <p:cNvSpPr/>
            <p:nvPr/>
          </p:nvSpPr>
          <p:spPr>
            <a:xfrm>
              <a:off x="5972250" y="3382200"/>
              <a:ext cx="48000" cy="480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63" name="Google Shape;63;p16"/>
            <p:cNvSpPr/>
            <p:nvPr/>
          </p:nvSpPr>
          <p:spPr>
            <a:xfrm>
              <a:off x="6869638" y="1270250"/>
              <a:ext cx="48000" cy="480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64" name="Google Shape;64;p16"/>
            <p:cNvSpPr/>
            <p:nvPr/>
          </p:nvSpPr>
          <p:spPr>
            <a:xfrm>
              <a:off x="7884100" y="2188750"/>
              <a:ext cx="48000" cy="480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65" name="Google Shape;65;p16"/>
            <p:cNvSpPr/>
            <p:nvPr/>
          </p:nvSpPr>
          <p:spPr>
            <a:xfrm>
              <a:off x="7879775" y="3507325"/>
              <a:ext cx="48000" cy="480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66" name="Google Shape;66;p16"/>
            <p:cNvSpPr/>
            <p:nvPr/>
          </p:nvSpPr>
          <p:spPr>
            <a:xfrm>
              <a:off x="6447625" y="2212575"/>
              <a:ext cx="48000" cy="480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67" name="Google Shape;67;p16"/>
            <p:cNvSpPr/>
            <p:nvPr/>
          </p:nvSpPr>
          <p:spPr>
            <a:xfrm>
              <a:off x="6628025" y="2866450"/>
              <a:ext cx="48000" cy="480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68" name="Google Shape;68;p16"/>
            <p:cNvSpPr/>
            <p:nvPr/>
          </p:nvSpPr>
          <p:spPr>
            <a:xfrm>
              <a:off x="6814525" y="3280575"/>
              <a:ext cx="48000" cy="480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69" name="Google Shape;69;p16"/>
            <p:cNvSpPr/>
            <p:nvPr/>
          </p:nvSpPr>
          <p:spPr>
            <a:xfrm>
              <a:off x="7162900" y="2818450"/>
              <a:ext cx="48000" cy="480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70" name="Google Shape;70;p16"/>
            <p:cNvSpPr/>
            <p:nvPr/>
          </p:nvSpPr>
          <p:spPr>
            <a:xfrm>
              <a:off x="7277875" y="2228500"/>
              <a:ext cx="48000" cy="480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cxnSp>
          <p:nvCxnSpPr>
            <p:cNvPr id="71" name="Google Shape;71;p16"/>
            <p:cNvCxnSpPr>
              <a:stCxn id="61" idx="6"/>
              <a:endCxn id="66" idx="2"/>
            </p:cNvCxnSpPr>
            <p:nvPr/>
          </p:nvCxnSpPr>
          <p:spPr>
            <a:xfrm rot="10800000" flipH="1">
              <a:off x="5972250" y="2236513"/>
              <a:ext cx="475500" cy="274200"/>
            </a:xfrm>
            <a:prstGeom prst="bentConnector3">
              <a:avLst>
                <a:gd name="adj1" fmla="val 49987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triangle" w="med" len="med"/>
              <a:tailEnd type="oval" w="med" len="med"/>
            </a:ln>
          </p:spPr>
        </p:cxnSp>
        <p:cxnSp>
          <p:nvCxnSpPr>
            <p:cNvPr id="72" name="Google Shape;72;p16"/>
            <p:cNvCxnSpPr>
              <a:stCxn id="62" idx="6"/>
              <a:endCxn id="67" idx="2"/>
            </p:cNvCxnSpPr>
            <p:nvPr/>
          </p:nvCxnSpPr>
          <p:spPr>
            <a:xfrm rot="10800000" flipH="1">
              <a:off x="6020250" y="2890500"/>
              <a:ext cx="607800" cy="515700"/>
            </a:xfrm>
            <a:prstGeom prst="bentConnector3">
              <a:avLst>
                <a:gd name="adj1" fmla="val 42958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triangle" w="med" len="med"/>
              <a:tailEnd type="oval" w="med" len="med"/>
            </a:ln>
          </p:spPr>
        </p:cxnSp>
        <p:cxnSp>
          <p:nvCxnSpPr>
            <p:cNvPr id="73" name="Google Shape;73;p16"/>
            <p:cNvCxnSpPr>
              <a:stCxn id="63" idx="6"/>
              <a:endCxn id="70" idx="0"/>
            </p:cNvCxnSpPr>
            <p:nvPr/>
          </p:nvCxnSpPr>
          <p:spPr>
            <a:xfrm>
              <a:off x="6917638" y="1294250"/>
              <a:ext cx="384300" cy="934200"/>
            </a:xfrm>
            <a:prstGeom prst="bentConnector2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triangle" w="med" len="med"/>
              <a:tailEnd type="oval" w="med" len="med"/>
            </a:ln>
          </p:spPr>
        </p:cxnSp>
        <p:cxnSp>
          <p:nvCxnSpPr>
            <p:cNvPr id="74" name="Google Shape;74;p16"/>
            <p:cNvCxnSpPr>
              <a:stCxn id="69" idx="6"/>
              <a:endCxn id="64" idx="2"/>
            </p:cNvCxnSpPr>
            <p:nvPr/>
          </p:nvCxnSpPr>
          <p:spPr>
            <a:xfrm rot="10800000" flipH="1">
              <a:off x="7210900" y="2212750"/>
              <a:ext cx="673200" cy="629700"/>
            </a:xfrm>
            <a:prstGeom prst="bentConnector3">
              <a:avLst>
                <a:gd name="adj1" fmla="val 72278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oval" w="med" len="med"/>
              <a:tailEnd type="triangle" w="med" len="med"/>
            </a:ln>
          </p:spPr>
        </p:cxnSp>
        <p:cxnSp>
          <p:nvCxnSpPr>
            <p:cNvPr id="75" name="Google Shape;75;p16"/>
            <p:cNvCxnSpPr>
              <a:stCxn id="68" idx="6"/>
              <a:endCxn id="65" idx="2"/>
            </p:cNvCxnSpPr>
            <p:nvPr/>
          </p:nvCxnSpPr>
          <p:spPr>
            <a:xfrm>
              <a:off x="6862525" y="3304575"/>
              <a:ext cx="1017300" cy="226800"/>
            </a:xfrm>
            <a:prstGeom prst="bentConnector3">
              <a:avLst>
                <a:gd name="adj1" fmla="val 82436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triangle" w="med" len="med"/>
              <a:tailEnd type="oval" w="med" len="med"/>
            </a:ln>
          </p:spPr>
        </p:cxnSp>
      </p:grpSp>
      <p:sp>
        <p:nvSpPr>
          <p:cNvPr id="2" name="CaixaDeTexto 1">
            <a:extLst>
              <a:ext uri="{FF2B5EF4-FFF2-40B4-BE49-F238E27FC236}">
                <a16:creationId xmlns:a16="http://schemas.microsoft.com/office/drawing/2014/main" id="{AC41D911-A9F1-984E-5701-F9FFAE992556}"/>
              </a:ext>
            </a:extLst>
          </p:cNvPr>
          <p:cNvSpPr txBox="1"/>
          <p:nvPr/>
        </p:nvSpPr>
        <p:spPr>
          <a:xfrm>
            <a:off x="2033307" y="4633615"/>
            <a:ext cx="55842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>
                <a:solidFill>
                  <a:srgbClr val="FFC000"/>
                </a:solidFill>
                <a:effectLst/>
                <a:latin typeface=".AppleSystemUIFont"/>
              </a:rPr>
              <a:t>Licenciatura em Engenharia Informática – 2024/2025</a:t>
            </a:r>
          </a:p>
          <a:p>
            <a:pPr algn="ctr"/>
            <a:r>
              <a:rPr lang="pt-PT" dirty="0">
                <a:solidFill>
                  <a:srgbClr val="FFC000"/>
                </a:solidFill>
                <a:effectLst/>
                <a:latin typeface=".AppleSystemUIFont"/>
              </a:rPr>
              <a:t>Unidade Curricular: Sistemas de Apoio à Decisão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63CEF9C3-1D3D-E2B4-DDB3-E089B8D2EDE0}"/>
              </a:ext>
            </a:extLst>
          </p:cNvPr>
          <p:cNvSpPr txBox="1"/>
          <p:nvPr/>
        </p:nvSpPr>
        <p:spPr>
          <a:xfrm>
            <a:off x="13933" y="3294787"/>
            <a:ext cx="2647785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000" b="1" dirty="0">
                <a:solidFill>
                  <a:srgbClr val="0E0E0E"/>
                </a:solidFill>
                <a:effectLst/>
                <a:latin typeface=".AppleSystemUIFont"/>
              </a:rPr>
              <a:t>Trabalho realizado por</a:t>
            </a:r>
            <a:r>
              <a:rPr lang="pt-PT" sz="1000" dirty="0">
                <a:solidFill>
                  <a:srgbClr val="0E0E0E"/>
                </a:solidFill>
                <a:effectLst/>
                <a:latin typeface=".AppleSystemUIFont"/>
              </a:rPr>
              <a:t>:</a:t>
            </a:r>
          </a:p>
          <a:p>
            <a:pPr>
              <a:spcBef>
                <a:spcPts val="900"/>
              </a:spcBef>
            </a:pPr>
            <a:r>
              <a:rPr lang="pt-PT" sz="1000" dirty="0">
                <a:solidFill>
                  <a:srgbClr val="0E0E0E"/>
                </a:solidFill>
                <a:effectLst/>
                <a:latin typeface=".AppleSystemUIFont"/>
              </a:rPr>
              <a:t>• Alexandre Silva (2022104915)</a:t>
            </a:r>
          </a:p>
          <a:p>
            <a:pPr>
              <a:spcBef>
                <a:spcPts val="900"/>
              </a:spcBef>
            </a:pPr>
            <a:r>
              <a:rPr lang="pt-PT" sz="1000" dirty="0">
                <a:solidFill>
                  <a:srgbClr val="0E0E0E"/>
                </a:solidFill>
                <a:effectLst/>
                <a:latin typeface=".AppleSystemUIFont"/>
              </a:rPr>
              <a:t>• Fábio Sequeira (2022102906)</a:t>
            </a:r>
          </a:p>
          <a:p>
            <a:pPr>
              <a:spcBef>
                <a:spcPts val="900"/>
              </a:spcBef>
            </a:pPr>
            <a:r>
              <a:rPr lang="pt-PT" sz="1000" dirty="0">
                <a:solidFill>
                  <a:srgbClr val="0E0E0E"/>
                </a:solidFill>
                <a:effectLst/>
                <a:latin typeface=".AppleSystemUIFont"/>
              </a:rPr>
              <a:t>• João Vieira (2022102838)</a:t>
            </a:r>
          </a:p>
          <a:p>
            <a:pPr>
              <a:spcBef>
                <a:spcPts val="900"/>
              </a:spcBef>
            </a:pPr>
            <a:r>
              <a:rPr lang="pt-PT" sz="1000" dirty="0">
                <a:solidFill>
                  <a:srgbClr val="0E0E0E"/>
                </a:solidFill>
                <a:effectLst/>
                <a:latin typeface=".AppleSystemUIFont"/>
              </a:rPr>
              <a:t>• Miguel Magalhães (2021103166)</a:t>
            </a:r>
          </a:p>
          <a:p>
            <a:pPr>
              <a:spcBef>
                <a:spcPts val="900"/>
              </a:spcBef>
            </a:pPr>
            <a:r>
              <a:rPr lang="pt-PT" sz="1000" dirty="0">
                <a:solidFill>
                  <a:srgbClr val="0E0E0E"/>
                </a:solidFill>
                <a:effectLst/>
                <a:latin typeface=".AppleSystemUIFont"/>
              </a:rPr>
              <a:t>• Ricardo Moreira (2022103314)</a:t>
            </a:r>
          </a:p>
          <a:p>
            <a:pPr>
              <a:spcBef>
                <a:spcPts val="900"/>
              </a:spcBef>
            </a:pPr>
            <a:r>
              <a:rPr lang="pt-PT" sz="1000" dirty="0">
                <a:solidFill>
                  <a:srgbClr val="0E0E0E"/>
                </a:solidFill>
                <a:effectLst/>
                <a:latin typeface=".AppleSystemUIFont"/>
              </a:rPr>
              <a:t>• Samuel Gomes (2022101883)</a:t>
            </a:r>
          </a:p>
        </p:txBody>
      </p:sp>
      <p:pic>
        <p:nvPicPr>
          <p:cNvPr id="5" name="Imagem 4" descr="Uma imagem com Tipo de letra, texto, Gráficos, logótipo&#10;&#10;Descrição gerada automaticamente">
            <a:extLst>
              <a:ext uri="{FF2B5EF4-FFF2-40B4-BE49-F238E27FC236}">
                <a16:creationId xmlns:a16="http://schemas.microsoft.com/office/drawing/2014/main" id="{4E3277CD-B699-37E7-DE1D-549AD16DD51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5074" y="149416"/>
            <a:ext cx="2385502" cy="86400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4D1CDD-B9D6-524A-DD16-0D4D9DE251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m captura de ecrã, árvore, edifício, ar livre&#10;&#10;Descrição gerada automaticamente">
            <a:extLst>
              <a:ext uri="{FF2B5EF4-FFF2-40B4-BE49-F238E27FC236}">
                <a16:creationId xmlns:a16="http://schemas.microsoft.com/office/drawing/2014/main" id="{1A9F8D8F-AC91-EA89-332D-6942DA0597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616300"/>
            <a:ext cx="7772400" cy="391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580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774009-E6E2-A3D4-03E7-31FC1F1C2E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m captura de ecrã, texto, Software de multimédia, Website&#10;&#10;Descrição gerada automaticamente">
            <a:extLst>
              <a:ext uri="{FF2B5EF4-FFF2-40B4-BE49-F238E27FC236}">
                <a16:creationId xmlns:a16="http://schemas.microsoft.com/office/drawing/2014/main" id="{A0E1708B-AE76-842A-291F-B747E34701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610145"/>
            <a:ext cx="7772400" cy="3923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3638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B6D720-F871-D5A5-0B94-563DE931D9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m texto, captura de ecrã, design&#10;&#10;Descrição gerada automaticamente">
            <a:extLst>
              <a:ext uri="{FF2B5EF4-FFF2-40B4-BE49-F238E27FC236}">
                <a16:creationId xmlns:a16="http://schemas.microsoft.com/office/drawing/2014/main" id="{9B364AC3-F309-2E5B-1766-5B76FC5E68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610184"/>
            <a:ext cx="7772400" cy="3923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3627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38D533-ADFE-10A2-FBE8-54B359514E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m texto, design, captura de ecrã&#10;&#10;Descrição gerada automaticamente">
            <a:extLst>
              <a:ext uri="{FF2B5EF4-FFF2-40B4-BE49-F238E27FC236}">
                <a16:creationId xmlns:a16="http://schemas.microsoft.com/office/drawing/2014/main" id="{D18614A3-E09F-5295-8E9D-BCC1534DDA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618348"/>
            <a:ext cx="7772400" cy="3906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9132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3D829C-FC58-C964-E218-D321A0E8F0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m texto, captura de ecrã, mesa, mobília&#10;&#10;Descrição gerada automaticamente">
            <a:extLst>
              <a:ext uri="{FF2B5EF4-FFF2-40B4-BE49-F238E27FC236}">
                <a16:creationId xmlns:a16="http://schemas.microsoft.com/office/drawing/2014/main" id="{E376D490-2B73-A280-93C1-F5498B5302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630707"/>
            <a:ext cx="7772400" cy="3882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1505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m texto, design, captura de ecrã&#10;&#10;Descrição gerada automaticamente">
            <a:extLst>
              <a:ext uri="{FF2B5EF4-FFF2-40B4-BE49-F238E27FC236}">
                <a16:creationId xmlns:a16="http://schemas.microsoft.com/office/drawing/2014/main" id="{95093790-700E-66F5-3F32-D7F5411B73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652939"/>
            <a:ext cx="7772400" cy="3837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1351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4127E1-965A-3FD5-D238-AEF6A3ADFF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m ar livre, árvore, palmeira, edifício&#10;&#10;Descrição gerada automaticamente">
            <a:extLst>
              <a:ext uri="{FF2B5EF4-FFF2-40B4-BE49-F238E27FC236}">
                <a16:creationId xmlns:a16="http://schemas.microsoft.com/office/drawing/2014/main" id="{D3D39B65-7414-9348-6DAD-9828F6AEE6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630676"/>
            <a:ext cx="7772400" cy="3882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4652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BF3C23-DD5F-5BA4-B2A0-DAF3A0C2B1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m árvore, ar livre, palmeira, Imóvel&#10;&#10;Descrição gerada automaticamente">
            <a:extLst>
              <a:ext uri="{FF2B5EF4-FFF2-40B4-BE49-F238E27FC236}">
                <a16:creationId xmlns:a16="http://schemas.microsoft.com/office/drawing/2014/main" id="{202BF44D-7F95-E935-8024-E6B109A1B6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634729"/>
            <a:ext cx="7772400" cy="3874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0380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5" name="Google Shape;1445;p29"/>
          <p:cNvSpPr txBox="1"/>
          <p:nvPr/>
        </p:nvSpPr>
        <p:spPr>
          <a:xfrm>
            <a:off x="6522831" y="3109911"/>
            <a:ext cx="1775100" cy="46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Riscos de Segurança</a:t>
            </a:r>
            <a:endParaRPr lang="pt-PT" sz="1400" dirty="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446" name="Google Shape;1446;p29"/>
          <p:cNvSpPr txBox="1"/>
          <p:nvPr/>
        </p:nvSpPr>
        <p:spPr>
          <a:xfrm>
            <a:off x="3613484" y="3110941"/>
            <a:ext cx="1917031" cy="46018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200" dirty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Feedback Inicial</a:t>
            </a:r>
            <a:endParaRPr sz="1200" dirty="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447" name="Google Shape;1447;p29"/>
          <p:cNvSpPr txBox="1"/>
          <p:nvPr/>
        </p:nvSpPr>
        <p:spPr>
          <a:xfrm>
            <a:off x="875698" y="3110942"/>
            <a:ext cx="1775100" cy="460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200" dirty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Métricas de Avaliação</a:t>
            </a:r>
            <a:endParaRPr sz="1200" dirty="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448" name="Google Shape;1448;p29"/>
          <p:cNvSpPr txBox="1">
            <a:spLocks noGrp="1"/>
          </p:cNvSpPr>
          <p:nvPr>
            <p:ph type="title"/>
          </p:nvPr>
        </p:nvSpPr>
        <p:spPr>
          <a:xfrm>
            <a:off x="452550" y="411475"/>
            <a:ext cx="8238900" cy="561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 Performance </a:t>
            </a:r>
            <a:r>
              <a:rPr lang="pt-PT" dirty="0" err="1"/>
              <a:t>Report</a:t>
            </a:r>
            <a:r>
              <a:rPr lang="pt-PT" dirty="0"/>
              <a:t> e Segurança</a:t>
            </a:r>
            <a:endParaRPr dirty="0"/>
          </a:p>
        </p:txBody>
      </p:sp>
      <p:sp>
        <p:nvSpPr>
          <p:cNvPr id="1450" name="Google Shape;1450;p29"/>
          <p:cNvSpPr txBox="1"/>
          <p:nvPr/>
        </p:nvSpPr>
        <p:spPr>
          <a:xfrm>
            <a:off x="2514456" y="2498638"/>
            <a:ext cx="1322400" cy="36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1º Teste</a:t>
            </a:r>
            <a:endParaRPr dirty="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451" name="Google Shape;1451;p29"/>
          <p:cNvSpPr txBox="1"/>
          <p:nvPr/>
        </p:nvSpPr>
        <p:spPr>
          <a:xfrm>
            <a:off x="5310980" y="2498638"/>
            <a:ext cx="1322400" cy="36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2º Teste</a:t>
            </a:r>
            <a:endParaRPr dirty="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1452" name="Google Shape;1452;p29"/>
          <p:cNvCxnSpPr>
            <a:stCxn id="1453" idx="6"/>
            <a:endCxn id="1450" idx="1"/>
          </p:cNvCxnSpPr>
          <p:nvPr/>
        </p:nvCxnSpPr>
        <p:spPr>
          <a:xfrm>
            <a:off x="1987350" y="2679163"/>
            <a:ext cx="527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54" name="Google Shape;1454;p29"/>
          <p:cNvCxnSpPr>
            <a:stCxn id="1450" idx="3"/>
            <a:endCxn id="1455" idx="2"/>
          </p:cNvCxnSpPr>
          <p:nvPr/>
        </p:nvCxnSpPr>
        <p:spPr>
          <a:xfrm>
            <a:off x="3836856" y="2679238"/>
            <a:ext cx="527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56" name="Google Shape;1456;p29"/>
          <p:cNvCxnSpPr>
            <a:stCxn id="1455" idx="6"/>
            <a:endCxn id="1451" idx="1"/>
          </p:cNvCxnSpPr>
          <p:nvPr/>
        </p:nvCxnSpPr>
        <p:spPr>
          <a:xfrm>
            <a:off x="4812181" y="2679313"/>
            <a:ext cx="498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57" name="Google Shape;1457;p29"/>
          <p:cNvCxnSpPr>
            <a:stCxn id="1451" idx="3"/>
            <a:endCxn id="1458" idx="2"/>
          </p:cNvCxnSpPr>
          <p:nvPr/>
        </p:nvCxnSpPr>
        <p:spPr>
          <a:xfrm>
            <a:off x="6633380" y="2679238"/>
            <a:ext cx="555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453" name="Google Shape;1453;p29"/>
          <p:cNvSpPr/>
          <p:nvPr/>
        </p:nvSpPr>
        <p:spPr>
          <a:xfrm>
            <a:off x="1539150" y="2455063"/>
            <a:ext cx="448200" cy="448200"/>
          </a:xfrm>
          <a:prstGeom prst="ellipse">
            <a:avLst/>
          </a:prstGeom>
          <a:solidFill>
            <a:schemeClr val="accent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1</a:t>
            </a:r>
            <a:endParaRPr sz="12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455" name="Google Shape;1455;p29"/>
          <p:cNvSpPr/>
          <p:nvPr/>
        </p:nvSpPr>
        <p:spPr>
          <a:xfrm>
            <a:off x="4363981" y="2455213"/>
            <a:ext cx="448200" cy="448200"/>
          </a:xfrm>
          <a:prstGeom prst="ellipse">
            <a:avLst/>
          </a:prstGeom>
          <a:solidFill>
            <a:schemeClr val="accent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2</a:t>
            </a:r>
            <a:endParaRPr sz="12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458" name="Google Shape;1458;p29"/>
          <p:cNvSpPr/>
          <p:nvPr/>
        </p:nvSpPr>
        <p:spPr>
          <a:xfrm>
            <a:off x="7188827" y="2455077"/>
            <a:ext cx="448200" cy="448200"/>
          </a:xfrm>
          <a:prstGeom prst="ellipse">
            <a:avLst/>
          </a:prstGeom>
          <a:solidFill>
            <a:schemeClr val="accent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3</a:t>
            </a:r>
            <a:endParaRPr sz="12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grpSp>
        <p:nvGrpSpPr>
          <p:cNvPr id="1468" name="Google Shape;1468;p29"/>
          <p:cNvGrpSpPr/>
          <p:nvPr/>
        </p:nvGrpSpPr>
        <p:grpSpPr>
          <a:xfrm>
            <a:off x="1532982" y="1731282"/>
            <a:ext cx="460536" cy="446835"/>
            <a:chOff x="2410691" y="5421068"/>
            <a:chExt cx="575311" cy="558195"/>
          </a:xfrm>
        </p:grpSpPr>
        <p:grpSp>
          <p:nvGrpSpPr>
            <p:cNvPr id="1469" name="Google Shape;1469;p29"/>
            <p:cNvGrpSpPr/>
            <p:nvPr/>
          </p:nvGrpSpPr>
          <p:grpSpPr>
            <a:xfrm>
              <a:off x="2410691" y="5498097"/>
              <a:ext cx="575311" cy="481166"/>
              <a:chOff x="2410691" y="5498097"/>
              <a:chExt cx="575311" cy="481166"/>
            </a:xfrm>
          </p:grpSpPr>
          <p:sp>
            <p:nvSpPr>
              <p:cNvPr id="1470" name="Google Shape;1470;p29"/>
              <p:cNvSpPr/>
              <p:nvPr/>
            </p:nvSpPr>
            <p:spPr>
              <a:xfrm>
                <a:off x="2631504" y="5886757"/>
                <a:ext cx="133683" cy="83825"/>
              </a:xfrm>
              <a:custGeom>
                <a:avLst/>
                <a:gdLst/>
                <a:ahLst/>
                <a:cxnLst/>
                <a:rect l="l" t="t" r="r" b="b"/>
                <a:pathLst>
                  <a:path w="133683" h="83825" extrusionOk="0">
                    <a:moveTo>
                      <a:pt x="109034" y="0"/>
                    </a:moveTo>
                    <a:lnTo>
                      <a:pt x="66842" y="0"/>
                    </a:lnTo>
                    <a:lnTo>
                      <a:pt x="24649" y="0"/>
                    </a:lnTo>
                    <a:cubicBezTo>
                      <a:pt x="24649" y="0"/>
                      <a:pt x="17065" y="55460"/>
                      <a:pt x="0" y="83826"/>
                    </a:cubicBezTo>
                    <a:lnTo>
                      <a:pt x="66842" y="83826"/>
                    </a:lnTo>
                    <a:lnTo>
                      <a:pt x="133684" y="83826"/>
                    </a:lnTo>
                    <a:cubicBezTo>
                      <a:pt x="116619" y="55460"/>
                      <a:pt x="109034" y="0"/>
                      <a:pt x="10903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1" name="Google Shape;1471;p29"/>
              <p:cNvSpPr/>
              <p:nvPr/>
            </p:nvSpPr>
            <p:spPr>
              <a:xfrm>
                <a:off x="2715846" y="5886754"/>
                <a:ext cx="49341" cy="83833"/>
              </a:xfrm>
              <a:custGeom>
                <a:avLst/>
                <a:gdLst/>
                <a:ahLst/>
                <a:cxnLst/>
                <a:rect l="l" t="t" r="r" b="b"/>
                <a:pathLst>
                  <a:path w="49341" h="83833" extrusionOk="0">
                    <a:moveTo>
                      <a:pt x="49341" y="83834"/>
                    </a:moveTo>
                    <a:lnTo>
                      <a:pt x="24653" y="83834"/>
                    </a:lnTo>
                    <a:cubicBezTo>
                      <a:pt x="7580" y="55465"/>
                      <a:pt x="0" y="0"/>
                      <a:pt x="0" y="0"/>
                    </a:cubicBezTo>
                    <a:lnTo>
                      <a:pt x="24687" y="0"/>
                    </a:lnTo>
                    <a:cubicBezTo>
                      <a:pt x="24687" y="1"/>
                      <a:pt x="32280" y="55465"/>
                      <a:pt x="49341" y="83834"/>
                    </a:cubicBezTo>
                    <a:close/>
                  </a:path>
                </a:pathLst>
              </a:cu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2" name="Google Shape;1472;p29"/>
              <p:cNvSpPr/>
              <p:nvPr/>
            </p:nvSpPr>
            <p:spPr>
              <a:xfrm>
                <a:off x="2569487" y="5961902"/>
                <a:ext cx="257715" cy="17361"/>
              </a:xfrm>
              <a:custGeom>
                <a:avLst/>
                <a:gdLst/>
                <a:ahLst/>
                <a:cxnLst/>
                <a:rect l="l" t="t" r="r" b="b"/>
                <a:pathLst>
                  <a:path w="257715" h="17361" extrusionOk="0">
                    <a:moveTo>
                      <a:pt x="249035" y="17361"/>
                    </a:moveTo>
                    <a:lnTo>
                      <a:pt x="8681" y="17361"/>
                    </a:lnTo>
                    <a:cubicBezTo>
                      <a:pt x="3887" y="17361"/>
                      <a:pt x="0" y="13476"/>
                      <a:pt x="0" y="8681"/>
                    </a:cubicBezTo>
                    <a:cubicBezTo>
                      <a:pt x="0" y="3885"/>
                      <a:pt x="3887" y="0"/>
                      <a:pt x="8681" y="0"/>
                    </a:cubicBezTo>
                    <a:lnTo>
                      <a:pt x="249035" y="0"/>
                    </a:lnTo>
                    <a:cubicBezTo>
                      <a:pt x="253830" y="0"/>
                      <a:pt x="257715" y="3885"/>
                      <a:pt x="257715" y="8681"/>
                    </a:cubicBezTo>
                    <a:cubicBezTo>
                      <a:pt x="257715" y="13476"/>
                      <a:pt x="253829" y="17361"/>
                      <a:pt x="249035" y="1736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3" name="Google Shape;1473;p29"/>
              <p:cNvSpPr/>
              <p:nvPr/>
            </p:nvSpPr>
            <p:spPr>
              <a:xfrm>
                <a:off x="2410691" y="5498103"/>
                <a:ext cx="575308" cy="374504"/>
              </a:xfrm>
              <a:custGeom>
                <a:avLst/>
                <a:gdLst/>
                <a:ahLst/>
                <a:cxnLst/>
                <a:rect l="l" t="t" r="r" b="b"/>
                <a:pathLst>
                  <a:path w="575308" h="374504" extrusionOk="0">
                    <a:moveTo>
                      <a:pt x="553146" y="374505"/>
                    </a:moveTo>
                    <a:lnTo>
                      <a:pt x="22163" y="374505"/>
                    </a:lnTo>
                    <a:cubicBezTo>
                      <a:pt x="9923" y="374505"/>
                      <a:pt x="0" y="364582"/>
                      <a:pt x="0" y="352342"/>
                    </a:cubicBezTo>
                    <a:lnTo>
                      <a:pt x="0" y="22163"/>
                    </a:lnTo>
                    <a:cubicBezTo>
                      <a:pt x="0" y="9923"/>
                      <a:pt x="9923" y="0"/>
                      <a:pt x="22163" y="0"/>
                    </a:cubicBezTo>
                    <a:lnTo>
                      <a:pt x="553146" y="0"/>
                    </a:lnTo>
                    <a:cubicBezTo>
                      <a:pt x="565386" y="0"/>
                      <a:pt x="575309" y="9923"/>
                      <a:pt x="575309" y="22163"/>
                    </a:cubicBezTo>
                    <a:lnTo>
                      <a:pt x="575309" y="352342"/>
                    </a:lnTo>
                    <a:cubicBezTo>
                      <a:pt x="575308" y="364582"/>
                      <a:pt x="565385" y="374505"/>
                      <a:pt x="553146" y="374505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4" name="Google Shape;1474;p29"/>
              <p:cNvSpPr/>
              <p:nvPr/>
            </p:nvSpPr>
            <p:spPr>
              <a:xfrm>
                <a:off x="2940688" y="5498097"/>
                <a:ext cx="45314" cy="392129"/>
              </a:xfrm>
              <a:custGeom>
                <a:avLst/>
                <a:gdLst/>
                <a:ahLst/>
                <a:cxnLst/>
                <a:rect l="l" t="t" r="r" b="b"/>
                <a:pathLst>
                  <a:path w="45314" h="392129" extrusionOk="0">
                    <a:moveTo>
                      <a:pt x="45314" y="22165"/>
                    </a:moveTo>
                    <a:lnTo>
                      <a:pt x="45314" y="369965"/>
                    </a:lnTo>
                    <a:cubicBezTo>
                      <a:pt x="45314" y="382211"/>
                      <a:pt x="35384" y="392130"/>
                      <a:pt x="23149" y="392130"/>
                    </a:cubicBezTo>
                    <a:lnTo>
                      <a:pt x="0" y="392130"/>
                    </a:lnTo>
                    <a:cubicBezTo>
                      <a:pt x="12234" y="392130"/>
                      <a:pt x="22165" y="382211"/>
                      <a:pt x="22165" y="369965"/>
                    </a:cubicBezTo>
                    <a:lnTo>
                      <a:pt x="22165" y="22165"/>
                    </a:lnTo>
                    <a:cubicBezTo>
                      <a:pt x="22165" y="9932"/>
                      <a:pt x="12235" y="0"/>
                      <a:pt x="0" y="0"/>
                    </a:cubicBezTo>
                    <a:lnTo>
                      <a:pt x="23149" y="0"/>
                    </a:lnTo>
                    <a:cubicBezTo>
                      <a:pt x="35384" y="1"/>
                      <a:pt x="45314" y="9932"/>
                      <a:pt x="45314" y="22165"/>
                    </a:cubicBezTo>
                    <a:close/>
                  </a:path>
                </a:pathLst>
              </a:cu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5" name="Google Shape;1475;p29"/>
              <p:cNvSpPr/>
              <p:nvPr/>
            </p:nvSpPr>
            <p:spPr>
              <a:xfrm>
                <a:off x="2449771" y="5538049"/>
                <a:ext cx="497148" cy="294774"/>
              </a:xfrm>
              <a:custGeom>
                <a:avLst/>
                <a:gdLst/>
                <a:ahLst/>
                <a:cxnLst/>
                <a:rect l="l" t="t" r="r" b="b"/>
                <a:pathLst>
                  <a:path w="497148" h="294774" extrusionOk="0">
                    <a:moveTo>
                      <a:pt x="497147" y="294775"/>
                    </a:moveTo>
                    <a:lnTo>
                      <a:pt x="0" y="294775"/>
                    </a:lnTo>
                    <a:lnTo>
                      <a:pt x="0" y="11709"/>
                    </a:lnTo>
                    <a:cubicBezTo>
                      <a:pt x="0" y="5242"/>
                      <a:pt x="5242" y="0"/>
                      <a:pt x="11709" y="0"/>
                    </a:cubicBezTo>
                    <a:lnTo>
                      <a:pt x="485439" y="0"/>
                    </a:lnTo>
                    <a:cubicBezTo>
                      <a:pt x="491906" y="0"/>
                      <a:pt x="497148" y="5242"/>
                      <a:pt x="497148" y="11709"/>
                    </a:cubicBezTo>
                    <a:lnTo>
                      <a:pt x="497148" y="294775"/>
                    </a:lnTo>
                    <a:close/>
                  </a:path>
                </a:pathLst>
              </a:custGeom>
              <a:solidFill>
                <a:srgbClr val="F8F6F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6" name="Google Shape;1476;p29"/>
              <p:cNvSpPr/>
              <p:nvPr/>
            </p:nvSpPr>
            <p:spPr>
              <a:xfrm>
                <a:off x="2449771" y="5538049"/>
                <a:ext cx="497148" cy="294774"/>
              </a:xfrm>
              <a:custGeom>
                <a:avLst/>
                <a:gdLst/>
                <a:ahLst/>
                <a:cxnLst/>
                <a:rect l="l" t="t" r="r" b="b"/>
                <a:pathLst>
                  <a:path w="497148" h="294774" extrusionOk="0">
                    <a:moveTo>
                      <a:pt x="497147" y="294775"/>
                    </a:moveTo>
                    <a:lnTo>
                      <a:pt x="0" y="294775"/>
                    </a:lnTo>
                    <a:lnTo>
                      <a:pt x="0" y="11709"/>
                    </a:lnTo>
                    <a:cubicBezTo>
                      <a:pt x="0" y="5242"/>
                      <a:pt x="5242" y="0"/>
                      <a:pt x="11709" y="0"/>
                    </a:cubicBezTo>
                    <a:lnTo>
                      <a:pt x="485439" y="0"/>
                    </a:lnTo>
                    <a:cubicBezTo>
                      <a:pt x="491906" y="0"/>
                      <a:pt x="497148" y="5242"/>
                      <a:pt x="497148" y="11709"/>
                    </a:cubicBezTo>
                    <a:lnTo>
                      <a:pt x="497148" y="294775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7" name="Google Shape;1477;p29"/>
              <p:cNvSpPr/>
              <p:nvPr/>
            </p:nvSpPr>
            <p:spPr>
              <a:xfrm>
                <a:off x="2911556" y="5538053"/>
                <a:ext cx="35360" cy="294776"/>
              </a:xfrm>
              <a:custGeom>
                <a:avLst/>
                <a:gdLst/>
                <a:ahLst/>
                <a:cxnLst/>
                <a:rect l="l" t="t" r="r" b="b"/>
                <a:pathLst>
                  <a:path w="35360" h="294776" extrusionOk="0">
                    <a:moveTo>
                      <a:pt x="35360" y="11701"/>
                    </a:moveTo>
                    <a:lnTo>
                      <a:pt x="35360" y="294777"/>
                    </a:lnTo>
                    <a:lnTo>
                      <a:pt x="11714" y="294777"/>
                    </a:lnTo>
                    <a:lnTo>
                      <a:pt x="11714" y="11701"/>
                    </a:lnTo>
                    <a:cubicBezTo>
                      <a:pt x="11714" y="5243"/>
                      <a:pt x="6471" y="0"/>
                      <a:pt x="0" y="0"/>
                    </a:cubicBezTo>
                    <a:lnTo>
                      <a:pt x="23658" y="0"/>
                    </a:lnTo>
                    <a:cubicBezTo>
                      <a:pt x="30117" y="0"/>
                      <a:pt x="35360" y="5243"/>
                      <a:pt x="35360" y="11701"/>
                    </a:cubicBezTo>
                    <a:close/>
                  </a:path>
                </a:pathLst>
              </a:cu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8" name="Google Shape;1478;p29"/>
              <p:cNvSpPr/>
              <p:nvPr/>
            </p:nvSpPr>
            <p:spPr>
              <a:xfrm>
                <a:off x="2410691" y="5832824"/>
                <a:ext cx="575307" cy="57405"/>
              </a:xfrm>
              <a:custGeom>
                <a:avLst/>
                <a:gdLst/>
                <a:ahLst/>
                <a:cxnLst/>
                <a:rect l="l" t="t" r="r" b="b"/>
                <a:pathLst>
                  <a:path w="575307" h="57405" extrusionOk="0">
                    <a:moveTo>
                      <a:pt x="553146" y="57405"/>
                    </a:moveTo>
                    <a:lnTo>
                      <a:pt x="22163" y="57405"/>
                    </a:lnTo>
                    <a:cubicBezTo>
                      <a:pt x="9923" y="57405"/>
                      <a:pt x="0" y="47483"/>
                      <a:pt x="0" y="35242"/>
                    </a:cubicBezTo>
                    <a:lnTo>
                      <a:pt x="0" y="0"/>
                    </a:lnTo>
                    <a:lnTo>
                      <a:pt x="575308" y="0"/>
                    </a:lnTo>
                    <a:lnTo>
                      <a:pt x="575308" y="35242"/>
                    </a:lnTo>
                    <a:cubicBezTo>
                      <a:pt x="575308" y="47483"/>
                      <a:pt x="565385" y="57405"/>
                      <a:pt x="553146" y="57405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9" name="Google Shape;1479;p29"/>
              <p:cNvSpPr/>
              <p:nvPr/>
            </p:nvSpPr>
            <p:spPr>
              <a:xfrm>
                <a:off x="2940688" y="5832830"/>
                <a:ext cx="45314" cy="57397"/>
              </a:xfrm>
              <a:custGeom>
                <a:avLst/>
                <a:gdLst/>
                <a:ahLst/>
                <a:cxnLst/>
                <a:rect l="l" t="t" r="r" b="b"/>
                <a:pathLst>
                  <a:path w="45314" h="57397" extrusionOk="0">
                    <a:moveTo>
                      <a:pt x="45314" y="0"/>
                    </a:moveTo>
                    <a:lnTo>
                      <a:pt x="45314" y="35232"/>
                    </a:lnTo>
                    <a:cubicBezTo>
                      <a:pt x="45314" y="47478"/>
                      <a:pt x="35384" y="57398"/>
                      <a:pt x="23149" y="57398"/>
                    </a:cubicBezTo>
                    <a:lnTo>
                      <a:pt x="0" y="57398"/>
                    </a:lnTo>
                    <a:cubicBezTo>
                      <a:pt x="12234" y="57398"/>
                      <a:pt x="22165" y="47478"/>
                      <a:pt x="22165" y="35232"/>
                    </a:cubicBezTo>
                    <a:lnTo>
                      <a:pt x="22165" y="0"/>
                    </a:lnTo>
                    <a:close/>
                  </a:path>
                </a:pathLst>
              </a:cu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480" name="Google Shape;1480;p29"/>
            <p:cNvSpPr/>
            <p:nvPr/>
          </p:nvSpPr>
          <p:spPr>
            <a:xfrm>
              <a:off x="2484636" y="5421072"/>
              <a:ext cx="427420" cy="411703"/>
            </a:xfrm>
            <a:custGeom>
              <a:avLst/>
              <a:gdLst/>
              <a:ahLst/>
              <a:cxnLst/>
              <a:rect l="l" t="t" r="r" b="b"/>
              <a:pathLst>
                <a:path w="427420" h="411703" extrusionOk="0">
                  <a:moveTo>
                    <a:pt x="427421" y="411703"/>
                  </a:moveTo>
                  <a:lnTo>
                    <a:pt x="0" y="411703"/>
                  </a:lnTo>
                  <a:lnTo>
                    <a:pt x="0" y="10066"/>
                  </a:lnTo>
                  <a:cubicBezTo>
                    <a:pt x="0" y="4507"/>
                    <a:pt x="4507" y="0"/>
                    <a:pt x="10066" y="0"/>
                  </a:cubicBezTo>
                  <a:lnTo>
                    <a:pt x="417353" y="0"/>
                  </a:lnTo>
                  <a:cubicBezTo>
                    <a:pt x="422913" y="0"/>
                    <a:pt x="427419" y="4507"/>
                    <a:pt x="427419" y="10066"/>
                  </a:cubicBezTo>
                  <a:lnTo>
                    <a:pt x="427419" y="41170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1" name="Google Shape;1481;p29"/>
            <p:cNvSpPr/>
            <p:nvPr/>
          </p:nvSpPr>
          <p:spPr>
            <a:xfrm>
              <a:off x="2878838" y="5421068"/>
              <a:ext cx="33218" cy="411713"/>
            </a:xfrm>
            <a:custGeom>
              <a:avLst/>
              <a:gdLst/>
              <a:ahLst/>
              <a:cxnLst/>
              <a:rect l="l" t="t" r="r" b="b"/>
              <a:pathLst>
                <a:path w="33218" h="411713" extrusionOk="0">
                  <a:moveTo>
                    <a:pt x="33219" y="10070"/>
                  </a:moveTo>
                  <a:lnTo>
                    <a:pt x="33219" y="411714"/>
                  </a:lnTo>
                  <a:lnTo>
                    <a:pt x="10070" y="411714"/>
                  </a:lnTo>
                  <a:lnTo>
                    <a:pt x="10070" y="10070"/>
                  </a:lnTo>
                  <a:cubicBezTo>
                    <a:pt x="10070" y="4514"/>
                    <a:pt x="5568" y="0"/>
                    <a:pt x="0" y="0"/>
                  </a:cubicBezTo>
                  <a:lnTo>
                    <a:pt x="23149" y="0"/>
                  </a:lnTo>
                  <a:cubicBezTo>
                    <a:pt x="28716" y="0"/>
                    <a:pt x="33219" y="4514"/>
                    <a:pt x="33219" y="10070"/>
                  </a:cubicBezTo>
                  <a:close/>
                </a:path>
              </a:pathLst>
            </a:custGeom>
            <a:solidFill>
              <a:srgbClr val="000000">
                <a:alpha val="1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2" name="Google Shape;1482;p29"/>
            <p:cNvSpPr/>
            <p:nvPr/>
          </p:nvSpPr>
          <p:spPr>
            <a:xfrm>
              <a:off x="2484639" y="5421068"/>
              <a:ext cx="427417" cy="48518"/>
            </a:xfrm>
            <a:custGeom>
              <a:avLst/>
              <a:gdLst/>
              <a:ahLst/>
              <a:cxnLst/>
              <a:rect l="l" t="t" r="r" b="b"/>
              <a:pathLst>
                <a:path w="427417" h="48518" extrusionOk="0">
                  <a:moveTo>
                    <a:pt x="427417" y="10071"/>
                  </a:moveTo>
                  <a:lnTo>
                    <a:pt x="427417" y="48518"/>
                  </a:lnTo>
                  <a:lnTo>
                    <a:pt x="0" y="48518"/>
                  </a:lnTo>
                  <a:lnTo>
                    <a:pt x="0" y="10071"/>
                  </a:lnTo>
                  <a:cubicBezTo>
                    <a:pt x="0" y="4509"/>
                    <a:pt x="4508" y="0"/>
                    <a:pt x="10061" y="0"/>
                  </a:cubicBezTo>
                  <a:lnTo>
                    <a:pt x="417357" y="0"/>
                  </a:lnTo>
                  <a:cubicBezTo>
                    <a:pt x="422909" y="0"/>
                    <a:pt x="427417" y="4508"/>
                    <a:pt x="427417" y="1007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3" name="Google Shape;1483;p29"/>
            <p:cNvSpPr/>
            <p:nvPr/>
          </p:nvSpPr>
          <p:spPr>
            <a:xfrm>
              <a:off x="2878849" y="5421068"/>
              <a:ext cx="33207" cy="48519"/>
            </a:xfrm>
            <a:custGeom>
              <a:avLst/>
              <a:gdLst/>
              <a:ahLst/>
              <a:cxnLst/>
              <a:rect l="l" t="t" r="r" b="b"/>
              <a:pathLst>
                <a:path w="33207" h="48519" extrusionOk="0">
                  <a:moveTo>
                    <a:pt x="33208" y="10070"/>
                  </a:moveTo>
                  <a:lnTo>
                    <a:pt x="33208" y="48519"/>
                  </a:lnTo>
                  <a:lnTo>
                    <a:pt x="10059" y="48519"/>
                  </a:lnTo>
                  <a:lnTo>
                    <a:pt x="10059" y="10070"/>
                  </a:lnTo>
                  <a:cubicBezTo>
                    <a:pt x="10059" y="4502"/>
                    <a:pt x="5544" y="0"/>
                    <a:pt x="0" y="0"/>
                  </a:cubicBezTo>
                  <a:lnTo>
                    <a:pt x="23149" y="0"/>
                  </a:lnTo>
                  <a:cubicBezTo>
                    <a:pt x="28693" y="0"/>
                    <a:pt x="33208" y="4502"/>
                    <a:pt x="33208" y="10070"/>
                  </a:cubicBezTo>
                  <a:close/>
                </a:path>
              </a:pathLst>
            </a:custGeom>
            <a:solidFill>
              <a:srgbClr val="000000">
                <a:alpha val="1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484" name="Google Shape;1484;p29"/>
            <p:cNvGrpSpPr/>
            <p:nvPr/>
          </p:nvGrpSpPr>
          <p:grpSpPr>
            <a:xfrm>
              <a:off x="2573117" y="5575656"/>
              <a:ext cx="250459" cy="151050"/>
              <a:chOff x="2573117" y="5575656"/>
              <a:chExt cx="250459" cy="151050"/>
            </a:xfrm>
          </p:grpSpPr>
          <p:sp>
            <p:nvSpPr>
              <p:cNvPr id="1485" name="Google Shape;1485;p29"/>
              <p:cNvSpPr/>
              <p:nvPr/>
            </p:nvSpPr>
            <p:spPr>
              <a:xfrm>
                <a:off x="2573117" y="5575656"/>
                <a:ext cx="128370" cy="151050"/>
              </a:xfrm>
              <a:custGeom>
                <a:avLst/>
                <a:gdLst/>
                <a:ahLst/>
                <a:cxnLst/>
                <a:rect l="l" t="t" r="r" b="b"/>
                <a:pathLst>
                  <a:path w="128370" h="151050" extrusionOk="0">
                    <a:moveTo>
                      <a:pt x="75525" y="151050"/>
                    </a:moveTo>
                    <a:cubicBezTo>
                      <a:pt x="33880" y="151050"/>
                      <a:pt x="0" y="117170"/>
                      <a:pt x="0" y="75526"/>
                    </a:cubicBezTo>
                    <a:cubicBezTo>
                      <a:pt x="0" y="33881"/>
                      <a:pt x="33880" y="0"/>
                      <a:pt x="75525" y="0"/>
                    </a:cubicBezTo>
                    <a:cubicBezTo>
                      <a:pt x="90658" y="0"/>
                      <a:pt x="105262" y="4463"/>
                      <a:pt x="117761" y="12906"/>
                    </a:cubicBezTo>
                    <a:cubicBezTo>
                      <a:pt x="124273" y="17306"/>
                      <a:pt x="125986" y="26151"/>
                      <a:pt x="121587" y="32663"/>
                    </a:cubicBezTo>
                    <a:cubicBezTo>
                      <a:pt x="117187" y="39174"/>
                      <a:pt x="108344" y="40888"/>
                      <a:pt x="101832" y="36488"/>
                    </a:cubicBezTo>
                    <a:cubicBezTo>
                      <a:pt x="94055" y="31234"/>
                      <a:pt x="84958" y="28457"/>
                      <a:pt x="75525" y="28457"/>
                    </a:cubicBezTo>
                    <a:cubicBezTo>
                      <a:pt x="49572" y="28457"/>
                      <a:pt x="28458" y="49572"/>
                      <a:pt x="28458" y="75525"/>
                    </a:cubicBezTo>
                    <a:cubicBezTo>
                      <a:pt x="28458" y="101478"/>
                      <a:pt x="49572" y="122592"/>
                      <a:pt x="75525" y="122592"/>
                    </a:cubicBezTo>
                    <a:cubicBezTo>
                      <a:pt x="85185" y="122592"/>
                      <a:pt x="93319" y="119709"/>
                      <a:pt x="99702" y="114025"/>
                    </a:cubicBezTo>
                    <a:cubicBezTo>
                      <a:pt x="100948" y="112916"/>
                      <a:pt x="102137" y="111689"/>
                      <a:pt x="103239" y="110374"/>
                    </a:cubicBezTo>
                    <a:cubicBezTo>
                      <a:pt x="108289" y="104353"/>
                      <a:pt x="117263" y="103564"/>
                      <a:pt x="123284" y="108614"/>
                    </a:cubicBezTo>
                    <a:cubicBezTo>
                      <a:pt x="129306" y="113663"/>
                      <a:pt x="130093" y="122638"/>
                      <a:pt x="125045" y="128659"/>
                    </a:cubicBezTo>
                    <a:cubicBezTo>
                      <a:pt x="123058" y="131029"/>
                      <a:pt x="120899" y="133255"/>
                      <a:pt x="118627" y="135277"/>
                    </a:cubicBezTo>
                    <a:cubicBezTo>
                      <a:pt x="107042" y="145595"/>
                      <a:pt x="92137" y="151050"/>
                      <a:pt x="75525" y="15105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6" name="Google Shape;1486;p29"/>
              <p:cNvSpPr/>
              <p:nvPr/>
            </p:nvSpPr>
            <p:spPr>
              <a:xfrm>
                <a:off x="2723197" y="5610000"/>
                <a:ext cx="100379" cy="116706"/>
              </a:xfrm>
              <a:custGeom>
                <a:avLst/>
                <a:gdLst/>
                <a:ahLst/>
                <a:cxnLst/>
                <a:rect l="l" t="t" r="r" b="b"/>
                <a:pathLst>
                  <a:path w="100379" h="116706" extrusionOk="0">
                    <a:moveTo>
                      <a:pt x="58353" y="116706"/>
                    </a:moveTo>
                    <a:cubicBezTo>
                      <a:pt x="26177" y="116706"/>
                      <a:pt x="0" y="90530"/>
                      <a:pt x="0" y="58353"/>
                    </a:cubicBezTo>
                    <a:cubicBezTo>
                      <a:pt x="0" y="26177"/>
                      <a:pt x="26178" y="0"/>
                      <a:pt x="58353" y="0"/>
                    </a:cubicBezTo>
                    <a:cubicBezTo>
                      <a:pt x="70045" y="0"/>
                      <a:pt x="81329" y="3449"/>
                      <a:pt x="90988" y="9973"/>
                    </a:cubicBezTo>
                    <a:cubicBezTo>
                      <a:pt x="97500" y="14373"/>
                      <a:pt x="99213" y="23218"/>
                      <a:pt x="94814" y="29730"/>
                    </a:cubicBezTo>
                    <a:cubicBezTo>
                      <a:pt x="90414" y="36241"/>
                      <a:pt x="81571" y="37954"/>
                      <a:pt x="75059" y="33555"/>
                    </a:cubicBezTo>
                    <a:cubicBezTo>
                      <a:pt x="70122" y="30219"/>
                      <a:pt x="64347" y="28457"/>
                      <a:pt x="58353" y="28457"/>
                    </a:cubicBezTo>
                    <a:cubicBezTo>
                      <a:pt x="41869" y="28457"/>
                      <a:pt x="28457" y="41868"/>
                      <a:pt x="28457" y="58352"/>
                    </a:cubicBezTo>
                    <a:cubicBezTo>
                      <a:pt x="28457" y="74836"/>
                      <a:pt x="41868" y="88247"/>
                      <a:pt x="58353" y="88247"/>
                    </a:cubicBezTo>
                    <a:cubicBezTo>
                      <a:pt x="64299" y="88247"/>
                      <a:pt x="69263" y="86512"/>
                      <a:pt x="73106" y="83088"/>
                    </a:cubicBezTo>
                    <a:cubicBezTo>
                      <a:pt x="73858" y="82419"/>
                      <a:pt x="74579" y="81674"/>
                      <a:pt x="75250" y="80875"/>
                    </a:cubicBezTo>
                    <a:cubicBezTo>
                      <a:pt x="80300" y="74854"/>
                      <a:pt x="89276" y="74067"/>
                      <a:pt x="95295" y="79118"/>
                    </a:cubicBezTo>
                    <a:cubicBezTo>
                      <a:pt x="101316" y="84168"/>
                      <a:pt x="102102" y="93143"/>
                      <a:pt x="97052" y="99164"/>
                    </a:cubicBezTo>
                    <a:cubicBezTo>
                      <a:pt x="95499" y="101016"/>
                      <a:pt x="93810" y="102758"/>
                      <a:pt x="92032" y="104340"/>
                    </a:cubicBezTo>
                    <a:cubicBezTo>
                      <a:pt x="82950" y="112431"/>
                      <a:pt x="71303" y="116706"/>
                      <a:pt x="58353" y="11670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87" name="Google Shape;1487;p29"/>
            <p:cNvGrpSpPr/>
            <p:nvPr/>
          </p:nvGrpSpPr>
          <p:grpSpPr>
            <a:xfrm>
              <a:off x="2586434" y="5582828"/>
              <a:ext cx="237138" cy="143879"/>
              <a:chOff x="2586434" y="5582828"/>
              <a:chExt cx="237138" cy="143879"/>
            </a:xfrm>
          </p:grpSpPr>
          <p:grpSp>
            <p:nvGrpSpPr>
              <p:cNvPr id="1488" name="Google Shape;1488;p29"/>
              <p:cNvGrpSpPr/>
              <p:nvPr/>
            </p:nvGrpSpPr>
            <p:grpSpPr>
              <a:xfrm>
                <a:off x="2586434" y="5582828"/>
                <a:ext cx="115051" cy="143879"/>
                <a:chOff x="2586434" y="5582828"/>
                <a:chExt cx="115051" cy="143879"/>
              </a:xfrm>
            </p:grpSpPr>
            <p:sp>
              <p:nvSpPr>
                <p:cNvPr id="1489" name="Google Shape;1489;p29"/>
                <p:cNvSpPr/>
                <p:nvPr/>
              </p:nvSpPr>
              <p:spPr>
                <a:xfrm>
                  <a:off x="2586434" y="5582828"/>
                  <a:ext cx="110707" cy="988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707" h="98821" extrusionOk="0">
                      <a:moveTo>
                        <a:pt x="0" y="56563"/>
                      </a:moveTo>
                      <a:cubicBezTo>
                        <a:pt x="0" y="30613"/>
                        <a:pt x="21112" y="9502"/>
                        <a:pt x="47062" y="9502"/>
                      </a:cubicBezTo>
                      <a:cubicBezTo>
                        <a:pt x="56495" y="9502"/>
                        <a:pt x="65592" y="12280"/>
                        <a:pt x="73371" y="17523"/>
                      </a:cubicBezTo>
                      <a:cubicBezTo>
                        <a:pt x="79887" y="21933"/>
                        <a:pt x="88730" y="20220"/>
                        <a:pt x="93128" y="13704"/>
                      </a:cubicBezTo>
                      <a:cubicBezTo>
                        <a:pt x="95964" y="9503"/>
                        <a:pt x="96265" y="4317"/>
                        <a:pt x="94356" y="0"/>
                      </a:cubicBezTo>
                      <a:cubicBezTo>
                        <a:pt x="97839" y="1632"/>
                        <a:pt x="101219" y="3553"/>
                        <a:pt x="104449" y="5741"/>
                      </a:cubicBezTo>
                      <a:cubicBezTo>
                        <a:pt x="110953" y="10139"/>
                        <a:pt x="112667" y="18982"/>
                        <a:pt x="108268" y="25486"/>
                      </a:cubicBezTo>
                      <a:cubicBezTo>
                        <a:pt x="103870" y="32003"/>
                        <a:pt x="95027" y="33715"/>
                        <a:pt x="88511" y="29318"/>
                      </a:cubicBezTo>
                      <a:cubicBezTo>
                        <a:pt x="80744" y="24063"/>
                        <a:pt x="71647" y="21285"/>
                        <a:pt x="62214" y="21285"/>
                      </a:cubicBezTo>
                      <a:cubicBezTo>
                        <a:pt x="36253" y="21285"/>
                        <a:pt x="15141" y="42397"/>
                        <a:pt x="15141" y="68358"/>
                      </a:cubicBezTo>
                      <a:cubicBezTo>
                        <a:pt x="15141" y="79967"/>
                        <a:pt x="19366" y="90604"/>
                        <a:pt x="26356" y="98822"/>
                      </a:cubicBezTo>
                      <a:cubicBezTo>
                        <a:pt x="10752" y="91148"/>
                        <a:pt x="0" y="75082"/>
                        <a:pt x="0" y="56563"/>
                      </a:cubicBezTo>
                      <a:close/>
                    </a:path>
                  </a:pathLst>
                </a:custGeom>
                <a:solidFill>
                  <a:srgbClr val="000000">
                    <a:alpha val="1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90" name="Google Shape;1490;p29"/>
                <p:cNvSpPr/>
                <p:nvPr/>
              </p:nvSpPr>
              <p:spPr>
                <a:xfrm>
                  <a:off x="2595102" y="5680943"/>
                  <a:ext cx="106383" cy="457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383" h="45764" extrusionOk="0">
                      <a:moveTo>
                        <a:pt x="103059" y="23368"/>
                      </a:moveTo>
                      <a:cubicBezTo>
                        <a:pt x="101068" y="25741"/>
                        <a:pt x="98915" y="27964"/>
                        <a:pt x="96636" y="29989"/>
                      </a:cubicBezTo>
                      <a:cubicBezTo>
                        <a:pt x="85061" y="40314"/>
                        <a:pt x="70153" y="45765"/>
                        <a:pt x="53544" y="45765"/>
                      </a:cubicBezTo>
                      <a:cubicBezTo>
                        <a:pt x="32640" y="45765"/>
                        <a:pt x="13692" y="37235"/>
                        <a:pt x="0" y="23462"/>
                      </a:cubicBezTo>
                      <a:cubicBezTo>
                        <a:pt x="11250" y="30140"/>
                        <a:pt x="24388" y="33971"/>
                        <a:pt x="38392" y="33971"/>
                      </a:cubicBezTo>
                      <a:cubicBezTo>
                        <a:pt x="55013" y="33971"/>
                        <a:pt x="69910" y="28521"/>
                        <a:pt x="81496" y="18207"/>
                      </a:cubicBezTo>
                      <a:cubicBezTo>
                        <a:pt x="83764" y="16181"/>
                        <a:pt x="85929" y="13959"/>
                        <a:pt x="87919" y="11586"/>
                      </a:cubicBezTo>
                      <a:cubicBezTo>
                        <a:pt x="90708" y="8253"/>
                        <a:pt x="91716" y="4028"/>
                        <a:pt x="91032" y="46"/>
                      </a:cubicBezTo>
                      <a:cubicBezTo>
                        <a:pt x="94620" y="-243"/>
                        <a:pt x="98323" y="822"/>
                        <a:pt x="101298" y="3322"/>
                      </a:cubicBezTo>
                      <a:cubicBezTo>
                        <a:pt x="107318" y="8380"/>
                        <a:pt x="108106" y="17350"/>
                        <a:pt x="103059" y="23368"/>
                      </a:cubicBezTo>
                      <a:close/>
                    </a:path>
                  </a:pathLst>
                </a:custGeom>
                <a:solidFill>
                  <a:srgbClr val="000000">
                    <a:alpha val="1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491" name="Google Shape;1491;p29"/>
              <p:cNvGrpSpPr/>
              <p:nvPr/>
            </p:nvGrpSpPr>
            <p:grpSpPr>
              <a:xfrm>
                <a:off x="2736508" y="5614576"/>
                <a:ext cx="87064" cy="112131"/>
                <a:chOff x="2736508" y="5614576"/>
                <a:chExt cx="87064" cy="112131"/>
              </a:xfrm>
            </p:grpSpPr>
            <p:sp>
              <p:nvSpPr>
                <p:cNvPr id="1492" name="Google Shape;1492;p29"/>
                <p:cNvSpPr/>
                <p:nvPr/>
              </p:nvSpPr>
              <p:spPr>
                <a:xfrm>
                  <a:off x="2736508" y="5614576"/>
                  <a:ext cx="83946" cy="702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946" h="70233" extrusionOk="0">
                      <a:moveTo>
                        <a:pt x="0" y="41991"/>
                      </a:moveTo>
                      <a:cubicBezTo>
                        <a:pt x="0" y="25510"/>
                        <a:pt x="13415" y="12094"/>
                        <a:pt x="29897" y="12094"/>
                      </a:cubicBezTo>
                      <a:cubicBezTo>
                        <a:pt x="35893" y="12094"/>
                        <a:pt x="41668" y="13854"/>
                        <a:pt x="46599" y="17187"/>
                      </a:cubicBezTo>
                      <a:cubicBezTo>
                        <a:pt x="53116" y="21586"/>
                        <a:pt x="61958" y="19872"/>
                        <a:pt x="66357" y="13368"/>
                      </a:cubicBezTo>
                      <a:cubicBezTo>
                        <a:pt x="69123" y="9270"/>
                        <a:pt x="69470" y="4247"/>
                        <a:pt x="67722" y="0"/>
                      </a:cubicBezTo>
                      <a:cubicBezTo>
                        <a:pt x="71194" y="1459"/>
                        <a:pt x="74516" y="3263"/>
                        <a:pt x="77676" y="5394"/>
                      </a:cubicBezTo>
                      <a:cubicBezTo>
                        <a:pt x="84193" y="9792"/>
                        <a:pt x="85905" y="18646"/>
                        <a:pt x="81508" y="25151"/>
                      </a:cubicBezTo>
                      <a:cubicBezTo>
                        <a:pt x="77109" y="31668"/>
                        <a:pt x="68256" y="33380"/>
                        <a:pt x="61750" y="28983"/>
                      </a:cubicBezTo>
                      <a:cubicBezTo>
                        <a:pt x="56808" y="25649"/>
                        <a:pt x="51033" y="23878"/>
                        <a:pt x="45048" y="23878"/>
                      </a:cubicBezTo>
                      <a:cubicBezTo>
                        <a:pt x="28555" y="23878"/>
                        <a:pt x="15151" y="37293"/>
                        <a:pt x="15151" y="53775"/>
                      </a:cubicBezTo>
                      <a:cubicBezTo>
                        <a:pt x="15151" y="59851"/>
                        <a:pt x="16979" y="65511"/>
                        <a:pt x="20105" y="70233"/>
                      </a:cubicBezTo>
                      <a:cubicBezTo>
                        <a:pt x="8414" y="66183"/>
                        <a:pt x="0" y="55047"/>
                        <a:pt x="0" y="41991"/>
                      </a:cubicBezTo>
                      <a:close/>
                    </a:path>
                  </a:pathLst>
                </a:custGeom>
                <a:solidFill>
                  <a:srgbClr val="000000">
                    <a:alpha val="1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93" name="Google Shape;1493;p29"/>
                <p:cNvSpPr/>
                <p:nvPr/>
              </p:nvSpPr>
              <p:spPr>
                <a:xfrm>
                  <a:off x="2738683" y="5685792"/>
                  <a:ext cx="84889" cy="409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889" h="40915" extrusionOk="0">
                      <a:moveTo>
                        <a:pt x="81565" y="23369"/>
                      </a:moveTo>
                      <a:cubicBezTo>
                        <a:pt x="80014" y="25221"/>
                        <a:pt x="78324" y="26969"/>
                        <a:pt x="76542" y="28554"/>
                      </a:cubicBezTo>
                      <a:cubicBezTo>
                        <a:pt x="67467" y="36633"/>
                        <a:pt x="55812" y="40916"/>
                        <a:pt x="42872" y="40916"/>
                      </a:cubicBezTo>
                      <a:cubicBezTo>
                        <a:pt x="25939" y="40916"/>
                        <a:pt x="10660" y="33659"/>
                        <a:pt x="0" y="22107"/>
                      </a:cubicBezTo>
                      <a:cubicBezTo>
                        <a:pt x="8253" y="26587"/>
                        <a:pt x="17697" y="29121"/>
                        <a:pt x="27721" y="29121"/>
                      </a:cubicBezTo>
                      <a:cubicBezTo>
                        <a:pt x="40672" y="29121"/>
                        <a:pt x="52316" y="24851"/>
                        <a:pt x="61402" y="16760"/>
                      </a:cubicBezTo>
                      <a:cubicBezTo>
                        <a:pt x="63184" y="15174"/>
                        <a:pt x="64863" y="13438"/>
                        <a:pt x="66425" y="11586"/>
                      </a:cubicBezTo>
                      <a:cubicBezTo>
                        <a:pt x="69215" y="8252"/>
                        <a:pt x="70222" y="4016"/>
                        <a:pt x="69538" y="46"/>
                      </a:cubicBezTo>
                      <a:cubicBezTo>
                        <a:pt x="73126" y="-243"/>
                        <a:pt x="76830" y="822"/>
                        <a:pt x="79804" y="3322"/>
                      </a:cubicBezTo>
                      <a:cubicBezTo>
                        <a:pt x="85825" y="8380"/>
                        <a:pt x="86612" y="17350"/>
                        <a:pt x="81565" y="23369"/>
                      </a:cubicBezTo>
                      <a:close/>
                    </a:path>
                  </a:pathLst>
                </a:custGeom>
                <a:solidFill>
                  <a:srgbClr val="000000">
                    <a:alpha val="1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494" name="Google Shape;1494;p29"/>
            <p:cNvGrpSpPr/>
            <p:nvPr/>
          </p:nvGrpSpPr>
          <p:grpSpPr>
            <a:xfrm>
              <a:off x="2514094" y="5508678"/>
              <a:ext cx="368505" cy="285005"/>
              <a:chOff x="2514094" y="5508678"/>
              <a:chExt cx="368505" cy="285005"/>
            </a:xfrm>
          </p:grpSpPr>
          <p:sp>
            <p:nvSpPr>
              <p:cNvPr id="1495" name="Google Shape;1495;p29"/>
              <p:cNvSpPr/>
              <p:nvPr/>
            </p:nvSpPr>
            <p:spPr>
              <a:xfrm>
                <a:off x="2520061" y="5517435"/>
                <a:ext cx="356573" cy="267490"/>
              </a:xfrm>
              <a:custGeom>
                <a:avLst/>
                <a:gdLst/>
                <a:ahLst/>
                <a:cxnLst/>
                <a:rect l="l" t="t" r="r" b="b"/>
                <a:pathLst>
                  <a:path w="356573" h="267490" extrusionOk="0">
                    <a:moveTo>
                      <a:pt x="347891" y="267491"/>
                    </a:moveTo>
                    <a:lnTo>
                      <a:pt x="8681" y="267491"/>
                    </a:lnTo>
                    <a:cubicBezTo>
                      <a:pt x="3887" y="267491"/>
                      <a:pt x="0" y="263605"/>
                      <a:pt x="0" y="258810"/>
                    </a:cubicBezTo>
                    <a:lnTo>
                      <a:pt x="0" y="8681"/>
                    </a:lnTo>
                    <a:cubicBezTo>
                      <a:pt x="0" y="3885"/>
                      <a:pt x="3887" y="0"/>
                      <a:pt x="8681" y="0"/>
                    </a:cubicBezTo>
                    <a:lnTo>
                      <a:pt x="347893" y="0"/>
                    </a:lnTo>
                    <a:cubicBezTo>
                      <a:pt x="352688" y="0"/>
                      <a:pt x="356573" y="3885"/>
                      <a:pt x="356573" y="8681"/>
                    </a:cubicBezTo>
                    <a:lnTo>
                      <a:pt x="356573" y="258810"/>
                    </a:lnTo>
                    <a:cubicBezTo>
                      <a:pt x="356573" y="263605"/>
                      <a:pt x="352687" y="267491"/>
                      <a:pt x="347891" y="267491"/>
                    </a:cubicBezTo>
                    <a:close/>
                    <a:moveTo>
                      <a:pt x="17361" y="250130"/>
                    </a:moveTo>
                    <a:lnTo>
                      <a:pt x="339212" y="250130"/>
                    </a:lnTo>
                    <a:lnTo>
                      <a:pt x="339212" y="17362"/>
                    </a:lnTo>
                    <a:lnTo>
                      <a:pt x="17361" y="17362"/>
                    </a:lnTo>
                    <a:close/>
                  </a:path>
                </a:pathLst>
              </a:cu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496" name="Google Shape;1496;p29"/>
              <p:cNvGrpSpPr/>
              <p:nvPr/>
            </p:nvGrpSpPr>
            <p:grpSpPr>
              <a:xfrm>
                <a:off x="2514094" y="5508678"/>
                <a:ext cx="368505" cy="285005"/>
                <a:chOff x="2514094" y="5508678"/>
                <a:chExt cx="368505" cy="285005"/>
              </a:xfrm>
            </p:grpSpPr>
            <p:grpSp>
              <p:nvGrpSpPr>
                <p:cNvPr id="1497" name="Google Shape;1497;p29"/>
                <p:cNvGrpSpPr/>
                <p:nvPr/>
              </p:nvGrpSpPr>
              <p:grpSpPr>
                <a:xfrm>
                  <a:off x="2683203" y="5508678"/>
                  <a:ext cx="30286" cy="285005"/>
                  <a:chOff x="2683203" y="5508678"/>
                  <a:chExt cx="30286" cy="285005"/>
                </a:xfrm>
              </p:grpSpPr>
              <p:sp>
                <p:nvSpPr>
                  <p:cNvPr id="1498" name="Google Shape;1498;p29"/>
                  <p:cNvSpPr/>
                  <p:nvPr/>
                </p:nvSpPr>
                <p:spPr>
                  <a:xfrm>
                    <a:off x="2683203" y="5508678"/>
                    <a:ext cx="30286" cy="3028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286" h="30286" extrusionOk="0">
                        <a:moveTo>
                          <a:pt x="30287" y="15143"/>
                        </a:moveTo>
                        <a:cubicBezTo>
                          <a:pt x="30287" y="23507"/>
                          <a:pt x="23507" y="30287"/>
                          <a:pt x="15143" y="30287"/>
                        </a:cubicBezTo>
                        <a:cubicBezTo>
                          <a:pt x="6780" y="30287"/>
                          <a:pt x="0" y="23507"/>
                          <a:pt x="0" y="15143"/>
                        </a:cubicBezTo>
                        <a:cubicBezTo>
                          <a:pt x="0" y="6780"/>
                          <a:pt x="6780" y="0"/>
                          <a:pt x="15143" y="0"/>
                        </a:cubicBezTo>
                        <a:cubicBezTo>
                          <a:pt x="23507" y="0"/>
                          <a:pt x="30287" y="6780"/>
                          <a:pt x="30287" y="15143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99" name="Google Shape;1499;p29"/>
                  <p:cNvSpPr/>
                  <p:nvPr/>
                </p:nvSpPr>
                <p:spPr>
                  <a:xfrm>
                    <a:off x="2683203" y="5763397"/>
                    <a:ext cx="30286" cy="3028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286" h="30286" extrusionOk="0">
                        <a:moveTo>
                          <a:pt x="30287" y="15143"/>
                        </a:moveTo>
                        <a:cubicBezTo>
                          <a:pt x="30287" y="23507"/>
                          <a:pt x="23507" y="30287"/>
                          <a:pt x="15143" y="30287"/>
                        </a:cubicBezTo>
                        <a:cubicBezTo>
                          <a:pt x="6780" y="30287"/>
                          <a:pt x="0" y="23507"/>
                          <a:pt x="0" y="15143"/>
                        </a:cubicBezTo>
                        <a:cubicBezTo>
                          <a:pt x="0" y="6780"/>
                          <a:pt x="6780" y="0"/>
                          <a:pt x="15143" y="0"/>
                        </a:cubicBezTo>
                        <a:cubicBezTo>
                          <a:pt x="23507" y="0"/>
                          <a:pt x="30287" y="6780"/>
                          <a:pt x="30287" y="15143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500" name="Google Shape;1500;p29"/>
                <p:cNvGrpSpPr/>
                <p:nvPr/>
              </p:nvGrpSpPr>
              <p:grpSpPr>
                <a:xfrm>
                  <a:off x="2514094" y="5508678"/>
                  <a:ext cx="368505" cy="285005"/>
                  <a:chOff x="2514094" y="5508678"/>
                  <a:chExt cx="368505" cy="285005"/>
                </a:xfrm>
              </p:grpSpPr>
              <p:grpSp>
                <p:nvGrpSpPr>
                  <p:cNvPr id="1501" name="Google Shape;1501;p29"/>
                  <p:cNvGrpSpPr/>
                  <p:nvPr/>
                </p:nvGrpSpPr>
                <p:grpSpPr>
                  <a:xfrm>
                    <a:off x="2852313" y="5508678"/>
                    <a:ext cx="30286" cy="285005"/>
                    <a:chOff x="2852313" y="5508678"/>
                    <a:chExt cx="30286" cy="285005"/>
                  </a:xfrm>
                </p:grpSpPr>
                <p:grpSp>
                  <p:nvGrpSpPr>
                    <p:cNvPr id="1502" name="Google Shape;1502;p29"/>
                    <p:cNvGrpSpPr/>
                    <p:nvPr/>
                  </p:nvGrpSpPr>
                  <p:grpSpPr>
                    <a:xfrm>
                      <a:off x="2852313" y="5508678"/>
                      <a:ext cx="30286" cy="285005"/>
                      <a:chOff x="2852313" y="5508678"/>
                      <a:chExt cx="30286" cy="285005"/>
                    </a:xfrm>
                  </p:grpSpPr>
                  <p:sp>
                    <p:nvSpPr>
                      <p:cNvPr id="1503" name="Google Shape;1503;p29"/>
                      <p:cNvSpPr/>
                      <p:nvPr/>
                    </p:nvSpPr>
                    <p:spPr>
                      <a:xfrm>
                        <a:off x="2852313" y="5508678"/>
                        <a:ext cx="30286" cy="30286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0286" h="30286" extrusionOk="0">
                            <a:moveTo>
                              <a:pt x="30287" y="15143"/>
                            </a:moveTo>
                            <a:cubicBezTo>
                              <a:pt x="30287" y="23507"/>
                              <a:pt x="23507" y="30287"/>
                              <a:pt x="15143" y="30287"/>
                            </a:cubicBezTo>
                            <a:cubicBezTo>
                              <a:pt x="6780" y="30287"/>
                              <a:pt x="0" y="23507"/>
                              <a:pt x="0" y="15143"/>
                            </a:cubicBezTo>
                            <a:cubicBezTo>
                              <a:pt x="0" y="6780"/>
                              <a:pt x="6780" y="0"/>
                              <a:pt x="15143" y="0"/>
                            </a:cubicBezTo>
                            <a:cubicBezTo>
                              <a:pt x="23507" y="0"/>
                              <a:pt x="30287" y="6780"/>
                              <a:pt x="30287" y="15143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45700" rIns="91425" bIns="45700" anchor="ctr" anchorCtr="0">
                        <a:noAutofit/>
                      </a:bodyPr>
                      <a:lstStyle/>
                      <a:p>
                        <a:pPr marL="0" marR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8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1504" name="Google Shape;1504;p29"/>
                      <p:cNvSpPr/>
                      <p:nvPr/>
                    </p:nvSpPr>
                    <p:spPr>
                      <a:xfrm>
                        <a:off x="2852313" y="5763397"/>
                        <a:ext cx="30286" cy="30286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0286" h="30286" extrusionOk="0">
                            <a:moveTo>
                              <a:pt x="30287" y="15143"/>
                            </a:moveTo>
                            <a:cubicBezTo>
                              <a:pt x="30287" y="23507"/>
                              <a:pt x="23507" y="30287"/>
                              <a:pt x="15143" y="30287"/>
                            </a:cubicBezTo>
                            <a:cubicBezTo>
                              <a:pt x="6780" y="30287"/>
                              <a:pt x="0" y="23507"/>
                              <a:pt x="0" y="15143"/>
                            </a:cubicBezTo>
                            <a:cubicBezTo>
                              <a:pt x="0" y="6780"/>
                              <a:pt x="6780" y="0"/>
                              <a:pt x="15143" y="0"/>
                            </a:cubicBezTo>
                            <a:cubicBezTo>
                              <a:pt x="23507" y="0"/>
                              <a:pt x="30287" y="6780"/>
                              <a:pt x="30287" y="15143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45700" rIns="91425" bIns="45700" anchor="ctr" anchorCtr="0">
                        <a:noAutofit/>
                      </a:bodyPr>
                      <a:lstStyle/>
                      <a:p>
                        <a:pPr marL="0" marR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8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</p:grpSp>
                <p:sp>
                  <p:nvSpPr>
                    <p:cNvPr id="1505" name="Google Shape;1505;p29"/>
                    <p:cNvSpPr/>
                    <p:nvPr/>
                  </p:nvSpPr>
                  <p:spPr>
                    <a:xfrm>
                      <a:off x="2852313" y="5636038"/>
                      <a:ext cx="30286" cy="3028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0286" h="30286" extrusionOk="0">
                          <a:moveTo>
                            <a:pt x="30287" y="15143"/>
                          </a:moveTo>
                          <a:cubicBezTo>
                            <a:pt x="30287" y="23507"/>
                            <a:pt x="23507" y="30287"/>
                            <a:pt x="15143" y="30287"/>
                          </a:cubicBezTo>
                          <a:cubicBezTo>
                            <a:pt x="6780" y="30287"/>
                            <a:pt x="0" y="23507"/>
                            <a:pt x="0" y="15143"/>
                          </a:cubicBezTo>
                          <a:cubicBezTo>
                            <a:pt x="0" y="6780"/>
                            <a:pt x="6780" y="0"/>
                            <a:pt x="15143" y="0"/>
                          </a:cubicBezTo>
                          <a:cubicBezTo>
                            <a:pt x="23507" y="0"/>
                            <a:pt x="30287" y="6780"/>
                            <a:pt x="30287" y="15143"/>
                          </a:cubicBez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grpSp>
                <p:nvGrpSpPr>
                  <p:cNvPr id="1506" name="Google Shape;1506;p29"/>
                  <p:cNvGrpSpPr/>
                  <p:nvPr/>
                </p:nvGrpSpPr>
                <p:grpSpPr>
                  <a:xfrm>
                    <a:off x="2514094" y="5508678"/>
                    <a:ext cx="30286" cy="285005"/>
                    <a:chOff x="2514094" y="5508678"/>
                    <a:chExt cx="30286" cy="285005"/>
                  </a:xfrm>
                </p:grpSpPr>
                <p:grpSp>
                  <p:nvGrpSpPr>
                    <p:cNvPr id="1507" name="Google Shape;1507;p29"/>
                    <p:cNvGrpSpPr/>
                    <p:nvPr/>
                  </p:nvGrpSpPr>
                  <p:grpSpPr>
                    <a:xfrm>
                      <a:off x="2514094" y="5508678"/>
                      <a:ext cx="30286" cy="285005"/>
                      <a:chOff x="2514094" y="5508678"/>
                      <a:chExt cx="30286" cy="285005"/>
                    </a:xfrm>
                  </p:grpSpPr>
                  <p:sp>
                    <p:nvSpPr>
                      <p:cNvPr id="1508" name="Google Shape;1508;p29"/>
                      <p:cNvSpPr/>
                      <p:nvPr/>
                    </p:nvSpPr>
                    <p:spPr>
                      <a:xfrm>
                        <a:off x="2514094" y="5508678"/>
                        <a:ext cx="30286" cy="30286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0286" h="30286" extrusionOk="0">
                            <a:moveTo>
                              <a:pt x="30287" y="15143"/>
                            </a:moveTo>
                            <a:cubicBezTo>
                              <a:pt x="30287" y="23507"/>
                              <a:pt x="23507" y="30287"/>
                              <a:pt x="15143" y="30287"/>
                            </a:cubicBezTo>
                            <a:cubicBezTo>
                              <a:pt x="6780" y="30287"/>
                              <a:pt x="0" y="23507"/>
                              <a:pt x="0" y="15143"/>
                            </a:cubicBezTo>
                            <a:cubicBezTo>
                              <a:pt x="0" y="6780"/>
                              <a:pt x="6780" y="0"/>
                              <a:pt x="15143" y="0"/>
                            </a:cubicBezTo>
                            <a:cubicBezTo>
                              <a:pt x="23507" y="0"/>
                              <a:pt x="30287" y="6780"/>
                              <a:pt x="30287" y="15143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45700" rIns="91425" bIns="45700" anchor="ctr" anchorCtr="0">
                        <a:noAutofit/>
                      </a:bodyPr>
                      <a:lstStyle/>
                      <a:p>
                        <a:pPr marL="0" marR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8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1509" name="Google Shape;1509;p29"/>
                      <p:cNvSpPr/>
                      <p:nvPr/>
                    </p:nvSpPr>
                    <p:spPr>
                      <a:xfrm>
                        <a:off x="2514094" y="5763397"/>
                        <a:ext cx="30286" cy="30286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0286" h="30286" extrusionOk="0">
                            <a:moveTo>
                              <a:pt x="30287" y="15143"/>
                            </a:moveTo>
                            <a:cubicBezTo>
                              <a:pt x="30287" y="23507"/>
                              <a:pt x="23507" y="30287"/>
                              <a:pt x="15143" y="30287"/>
                            </a:cubicBezTo>
                            <a:cubicBezTo>
                              <a:pt x="6780" y="30287"/>
                              <a:pt x="0" y="23507"/>
                              <a:pt x="0" y="15143"/>
                            </a:cubicBezTo>
                            <a:cubicBezTo>
                              <a:pt x="0" y="6780"/>
                              <a:pt x="6780" y="0"/>
                              <a:pt x="15143" y="0"/>
                            </a:cubicBezTo>
                            <a:cubicBezTo>
                              <a:pt x="23507" y="0"/>
                              <a:pt x="30287" y="6780"/>
                              <a:pt x="30287" y="15143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45700" rIns="91425" bIns="45700" anchor="ctr" anchorCtr="0">
                        <a:noAutofit/>
                      </a:bodyPr>
                      <a:lstStyle/>
                      <a:p>
                        <a:pPr marL="0" marR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8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</p:grpSp>
                <p:sp>
                  <p:nvSpPr>
                    <p:cNvPr id="1510" name="Google Shape;1510;p29"/>
                    <p:cNvSpPr/>
                    <p:nvPr/>
                  </p:nvSpPr>
                  <p:spPr>
                    <a:xfrm>
                      <a:off x="2514094" y="5636038"/>
                      <a:ext cx="30286" cy="3028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0286" h="30286" extrusionOk="0">
                          <a:moveTo>
                            <a:pt x="30287" y="15143"/>
                          </a:moveTo>
                          <a:cubicBezTo>
                            <a:pt x="30287" y="23507"/>
                            <a:pt x="23507" y="30287"/>
                            <a:pt x="15143" y="30287"/>
                          </a:cubicBezTo>
                          <a:cubicBezTo>
                            <a:pt x="6780" y="30287"/>
                            <a:pt x="0" y="23507"/>
                            <a:pt x="0" y="15143"/>
                          </a:cubicBezTo>
                          <a:cubicBezTo>
                            <a:pt x="0" y="6780"/>
                            <a:pt x="6780" y="0"/>
                            <a:pt x="15143" y="0"/>
                          </a:cubicBezTo>
                          <a:cubicBezTo>
                            <a:pt x="23507" y="0"/>
                            <a:pt x="30287" y="6780"/>
                            <a:pt x="30287" y="15143"/>
                          </a:cubicBez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</p:grpSp>
          </p:grpSp>
          <p:grpSp>
            <p:nvGrpSpPr>
              <p:cNvPr id="1511" name="Google Shape;1511;p29"/>
              <p:cNvGrpSpPr/>
              <p:nvPr/>
            </p:nvGrpSpPr>
            <p:grpSpPr>
              <a:xfrm>
                <a:off x="2515748" y="5508717"/>
                <a:ext cx="366851" cy="284959"/>
                <a:chOff x="2515748" y="5508717"/>
                <a:chExt cx="366851" cy="284959"/>
              </a:xfrm>
            </p:grpSpPr>
            <p:grpSp>
              <p:nvGrpSpPr>
                <p:cNvPr id="1512" name="Google Shape;1512;p29"/>
                <p:cNvGrpSpPr/>
                <p:nvPr/>
              </p:nvGrpSpPr>
              <p:grpSpPr>
                <a:xfrm>
                  <a:off x="2684862" y="5508717"/>
                  <a:ext cx="28624" cy="284959"/>
                  <a:chOff x="2684862" y="5508717"/>
                  <a:chExt cx="28624" cy="284959"/>
                </a:xfrm>
              </p:grpSpPr>
              <p:sp>
                <p:nvSpPr>
                  <p:cNvPr id="1513" name="Google Shape;1513;p29"/>
                  <p:cNvSpPr/>
                  <p:nvPr/>
                </p:nvSpPr>
                <p:spPr>
                  <a:xfrm>
                    <a:off x="2684862" y="5508717"/>
                    <a:ext cx="28624" cy="3024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624" h="30242" extrusionOk="0">
                        <a:moveTo>
                          <a:pt x="28625" y="15104"/>
                        </a:moveTo>
                        <a:cubicBezTo>
                          <a:pt x="28625" y="23472"/>
                          <a:pt x="21853" y="30243"/>
                          <a:pt x="13485" y="30243"/>
                        </a:cubicBezTo>
                        <a:cubicBezTo>
                          <a:pt x="7594" y="30243"/>
                          <a:pt x="2489" y="26886"/>
                          <a:pt x="0" y="21979"/>
                        </a:cubicBezTo>
                        <a:cubicBezTo>
                          <a:pt x="290" y="22002"/>
                          <a:pt x="591" y="22014"/>
                          <a:pt x="892" y="22014"/>
                        </a:cubicBezTo>
                        <a:cubicBezTo>
                          <a:pt x="9260" y="22014"/>
                          <a:pt x="16043" y="15231"/>
                          <a:pt x="16043" y="6875"/>
                        </a:cubicBezTo>
                        <a:cubicBezTo>
                          <a:pt x="16043" y="4398"/>
                          <a:pt x="15452" y="2060"/>
                          <a:pt x="14388" y="0"/>
                        </a:cubicBezTo>
                        <a:cubicBezTo>
                          <a:pt x="22339" y="462"/>
                          <a:pt x="28625" y="7037"/>
                          <a:pt x="28625" y="15104"/>
                        </a:cubicBezTo>
                        <a:close/>
                      </a:path>
                    </a:pathLst>
                  </a:custGeom>
                  <a:solidFill>
                    <a:srgbClr val="000000">
                      <a:alpha val="100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14" name="Google Shape;1514;p29"/>
                  <p:cNvSpPr/>
                  <p:nvPr/>
                </p:nvSpPr>
                <p:spPr>
                  <a:xfrm>
                    <a:off x="2684862" y="5763434"/>
                    <a:ext cx="28624" cy="3024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624" h="30242" extrusionOk="0">
                        <a:moveTo>
                          <a:pt x="28625" y="15104"/>
                        </a:moveTo>
                        <a:cubicBezTo>
                          <a:pt x="28625" y="23472"/>
                          <a:pt x="21853" y="30243"/>
                          <a:pt x="13485" y="30243"/>
                        </a:cubicBezTo>
                        <a:cubicBezTo>
                          <a:pt x="7594" y="30243"/>
                          <a:pt x="2489" y="26886"/>
                          <a:pt x="0" y="21979"/>
                        </a:cubicBezTo>
                        <a:cubicBezTo>
                          <a:pt x="290" y="22003"/>
                          <a:pt x="591" y="22014"/>
                          <a:pt x="892" y="22014"/>
                        </a:cubicBezTo>
                        <a:cubicBezTo>
                          <a:pt x="9260" y="22014"/>
                          <a:pt x="16043" y="15231"/>
                          <a:pt x="16043" y="6875"/>
                        </a:cubicBezTo>
                        <a:cubicBezTo>
                          <a:pt x="16043" y="4398"/>
                          <a:pt x="15452" y="2060"/>
                          <a:pt x="14388" y="0"/>
                        </a:cubicBezTo>
                        <a:cubicBezTo>
                          <a:pt x="22339" y="463"/>
                          <a:pt x="28625" y="7049"/>
                          <a:pt x="28625" y="15104"/>
                        </a:cubicBezTo>
                        <a:close/>
                      </a:path>
                    </a:pathLst>
                  </a:custGeom>
                  <a:solidFill>
                    <a:srgbClr val="000000">
                      <a:alpha val="100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515" name="Google Shape;1515;p29"/>
                <p:cNvGrpSpPr/>
                <p:nvPr/>
              </p:nvGrpSpPr>
              <p:grpSpPr>
                <a:xfrm>
                  <a:off x="2515748" y="5508717"/>
                  <a:ext cx="366851" cy="284959"/>
                  <a:chOff x="2515748" y="5508717"/>
                  <a:chExt cx="366851" cy="284959"/>
                </a:xfrm>
              </p:grpSpPr>
              <p:grpSp>
                <p:nvGrpSpPr>
                  <p:cNvPr id="1516" name="Google Shape;1516;p29"/>
                  <p:cNvGrpSpPr/>
                  <p:nvPr/>
                </p:nvGrpSpPr>
                <p:grpSpPr>
                  <a:xfrm>
                    <a:off x="2853965" y="5508717"/>
                    <a:ext cx="28634" cy="284959"/>
                    <a:chOff x="2853965" y="5508717"/>
                    <a:chExt cx="28634" cy="284959"/>
                  </a:xfrm>
                </p:grpSpPr>
                <p:grpSp>
                  <p:nvGrpSpPr>
                    <p:cNvPr id="1517" name="Google Shape;1517;p29"/>
                    <p:cNvGrpSpPr/>
                    <p:nvPr/>
                  </p:nvGrpSpPr>
                  <p:grpSpPr>
                    <a:xfrm>
                      <a:off x="2853965" y="5508717"/>
                      <a:ext cx="28634" cy="284959"/>
                      <a:chOff x="2853965" y="5508717"/>
                      <a:chExt cx="28634" cy="284959"/>
                    </a:xfrm>
                  </p:grpSpPr>
                  <p:sp>
                    <p:nvSpPr>
                      <p:cNvPr id="1518" name="Google Shape;1518;p29"/>
                      <p:cNvSpPr/>
                      <p:nvPr/>
                    </p:nvSpPr>
                    <p:spPr>
                      <a:xfrm>
                        <a:off x="2853965" y="5508717"/>
                        <a:ext cx="28634" cy="30242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8634" h="30242" extrusionOk="0">
                            <a:moveTo>
                              <a:pt x="28635" y="15104"/>
                            </a:moveTo>
                            <a:cubicBezTo>
                              <a:pt x="28635" y="23472"/>
                              <a:pt x="21852" y="30243"/>
                              <a:pt x="13496" y="30243"/>
                            </a:cubicBezTo>
                            <a:cubicBezTo>
                              <a:pt x="7605" y="30243"/>
                              <a:pt x="2500" y="26886"/>
                              <a:pt x="0" y="21979"/>
                            </a:cubicBezTo>
                            <a:cubicBezTo>
                              <a:pt x="301" y="22002"/>
                              <a:pt x="602" y="22014"/>
                              <a:pt x="903" y="22014"/>
                            </a:cubicBezTo>
                            <a:cubicBezTo>
                              <a:pt x="9271" y="22014"/>
                              <a:pt x="16042" y="15231"/>
                              <a:pt x="16042" y="6875"/>
                            </a:cubicBezTo>
                            <a:cubicBezTo>
                              <a:pt x="16042" y="4398"/>
                              <a:pt x="15451" y="2060"/>
                              <a:pt x="14386" y="0"/>
                            </a:cubicBezTo>
                            <a:cubicBezTo>
                              <a:pt x="22326" y="450"/>
                              <a:pt x="28635" y="7037"/>
                              <a:pt x="28635" y="15104"/>
                            </a:cubicBezTo>
                            <a:close/>
                          </a:path>
                        </a:pathLst>
                      </a:custGeom>
                      <a:solidFill>
                        <a:srgbClr val="000000">
                          <a:alpha val="10000"/>
                        </a:srgbClr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45700" rIns="91425" bIns="45700" anchor="ctr" anchorCtr="0">
                        <a:noAutofit/>
                      </a:bodyPr>
                      <a:lstStyle/>
                      <a:p>
                        <a:pPr marL="0" marR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8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1519" name="Google Shape;1519;p29"/>
                      <p:cNvSpPr/>
                      <p:nvPr/>
                    </p:nvSpPr>
                    <p:spPr>
                      <a:xfrm>
                        <a:off x="2853965" y="5763434"/>
                        <a:ext cx="28634" cy="30242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8634" h="30242" extrusionOk="0">
                            <a:moveTo>
                              <a:pt x="28635" y="15104"/>
                            </a:moveTo>
                            <a:cubicBezTo>
                              <a:pt x="28635" y="23472"/>
                              <a:pt x="21852" y="30243"/>
                              <a:pt x="13496" y="30243"/>
                            </a:cubicBezTo>
                            <a:cubicBezTo>
                              <a:pt x="7605" y="30243"/>
                              <a:pt x="2500" y="26886"/>
                              <a:pt x="0" y="21979"/>
                            </a:cubicBezTo>
                            <a:cubicBezTo>
                              <a:pt x="301" y="22003"/>
                              <a:pt x="602" y="22014"/>
                              <a:pt x="903" y="22014"/>
                            </a:cubicBezTo>
                            <a:cubicBezTo>
                              <a:pt x="9271" y="22014"/>
                              <a:pt x="16042" y="15231"/>
                              <a:pt x="16042" y="6875"/>
                            </a:cubicBezTo>
                            <a:cubicBezTo>
                              <a:pt x="16042" y="4398"/>
                              <a:pt x="15451" y="2060"/>
                              <a:pt x="14386" y="0"/>
                            </a:cubicBezTo>
                            <a:cubicBezTo>
                              <a:pt x="22326" y="451"/>
                              <a:pt x="28635" y="7049"/>
                              <a:pt x="28635" y="15104"/>
                            </a:cubicBezTo>
                            <a:close/>
                          </a:path>
                        </a:pathLst>
                      </a:custGeom>
                      <a:solidFill>
                        <a:srgbClr val="000000">
                          <a:alpha val="10000"/>
                        </a:srgbClr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45700" rIns="91425" bIns="45700" anchor="ctr" anchorCtr="0">
                        <a:noAutofit/>
                      </a:bodyPr>
                      <a:lstStyle/>
                      <a:p>
                        <a:pPr marL="0" marR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8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</p:grpSp>
                <p:sp>
                  <p:nvSpPr>
                    <p:cNvPr id="1520" name="Google Shape;1520;p29"/>
                    <p:cNvSpPr/>
                    <p:nvPr/>
                  </p:nvSpPr>
                  <p:spPr>
                    <a:xfrm>
                      <a:off x="2853965" y="5636068"/>
                      <a:ext cx="28634" cy="3025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8634" h="30255" extrusionOk="0">
                          <a:moveTo>
                            <a:pt x="28635" y="15116"/>
                          </a:moveTo>
                          <a:cubicBezTo>
                            <a:pt x="28635" y="23474"/>
                            <a:pt x="21852" y="30255"/>
                            <a:pt x="13496" y="30255"/>
                          </a:cubicBezTo>
                          <a:cubicBezTo>
                            <a:pt x="7605" y="30255"/>
                            <a:pt x="2500" y="26899"/>
                            <a:pt x="0" y="21991"/>
                          </a:cubicBezTo>
                          <a:cubicBezTo>
                            <a:pt x="301" y="22015"/>
                            <a:pt x="602" y="22026"/>
                            <a:pt x="903" y="22026"/>
                          </a:cubicBezTo>
                          <a:cubicBezTo>
                            <a:pt x="9271" y="22026"/>
                            <a:pt x="16042" y="15243"/>
                            <a:pt x="16042" y="6875"/>
                          </a:cubicBezTo>
                          <a:cubicBezTo>
                            <a:pt x="16042" y="4398"/>
                            <a:pt x="15451" y="2060"/>
                            <a:pt x="14386" y="0"/>
                          </a:cubicBezTo>
                          <a:cubicBezTo>
                            <a:pt x="22326" y="453"/>
                            <a:pt x="28635" y="7050"/>
                            <a:pt x="28635" y="15116"/>
                          </a:cubicBezTo>
                          <a:close/>
                        </a:path>
                      </a:pathLst>
                    </a:custGeom>
                    <a:solidFill>
                      <a:srgbClr val="000000">
                        <a:alpha val="10000"/>
                      </a:srgbClr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grpSp>
                <p:nvGrpSpPr>
                  <p:cNvPr id="1521" name="Google Shape;1521;p29"/>
                  <p:cNvGrpSpPr/>
                  <p:nvPr/>
                </p:nvGrpSpPr>
                <p:grpSpPr>
                  <a:xfrm>
                    <a:off x="2515748" y="5508717"/>
                    <a:ext cx="28635" cy="284959"/>
                    <a:chOff x="2515748" y="5508717"/>
                    <a:chExt cx="28635" cy="284959"/>
                  </a:xfrm>
                </p:grpSpPr>
                <p:grpSp>
                  <p:nvGrpSpPr>
                    <p:cNvPr id="1522" name="Google Shape;1522;p29"/>
                    <p:cNvGrpSpPr/>
                    <p:nvPr/>
                  </p:nvGrpSpPr>
                  <p:grpSpPr>
                    <a:xfrm>
                      <a:off x="2515748" y="5508717"/>
                      <a:ext cx="28635" cy="284959"/>
                      <a:chOff x="2515748" y="5508717"/>
                      <a:chExt cx="28635" cy="284959"/>
                    </a:xfrm>
                  </p:grpSpPr>
                  <p:sp>
                    <p:nvSpPr>
                      <p:cNvPr id="1523" name="Google Shape;1523;p29"/>
                      <p:cNvSpPr/>
                      <p:nvPr/>
                    </p:nvSpPr>
                    <p:spPr>
                      <a:xfrm>
                        <a:off x="2515748" y="5508717"/>
                        <a:ext cx="28635" cy="30242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8635" h="30242" extrusionOk="0">
                            <a:moveTo>
                              <a:pt x="28636" y="15104"/>
                            </a:moveTo>
                            <a:cubicBezTo>
                              <a:pt x="28636" y="23472"/>
                              <a:pt x="21853" y="30243"/>
                              <a:pt x="13485" y="30243"/>
                            </a:cubicBezTo>
                            <a:cubicBezTo>
                              <a:pt x="7605" y="30243"/>
                              <a:pt x="2501" y="26886"/>
                              <a:pt x="0" y="21979"/>
                            </a:cubicBezTo>
                            <a:cubicBezTo>
                              <a:pt x="301" y="22002"/>
                              <a:pt x="602" y="22014"/>
                              <a:pt x="903" y="22014"/>
                            </a:cubicBezTo>
                            <a:cubicBezTo>
                              <a:pt x="9260" y="22014"/>
                              <a:pt x="16042" y="15231"/>
                              <a:pt x="16042" y="6875"/>
                            </a:cubicBezTo>
                            <a:cubicBezTo>
                              <a:pt x="16042" y="4398"/>
                              <a:pt x="15451" y="2060"/>
                              <a:pt x="14386" y="0"/>
                            </a:cubicBezTo>
                            <a:cubicBezTo>
                              <a:pt x="22339" y="462"/>
                              <a:pt x="28636" y="7037"/>
                              <a:pt x="28636" y="15104"/>
                            </a:cubicBezTo>
                            <a:close/>
                          </a:path>
                        </a:pathLst>
                      </a:custGeom>
                      <a:solidFill>
                        <a:srgbClr val="000000">
                          <a:alpha val="10000"/>
                        </a:srgbClr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45700" rIns="91425" bIns="45700" anchor="ctr" anchorCtr="0">
                        <a:noAutofit/>
                      </a:bodyPr>
                      <a:lstStyle/>
                      <a:p>
                        <a:pPr marL="0" marR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8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1524" name="Google Shape;1524;p29"/>
                      <p:cNvSpPr/>
                      <p:nvPr/>
                    </p:nvSpPr>
                    <p:spPr>
                      <a:xfrm>
                        <a:off x="2515748" y="5763434"/>
                        <a:ext cx="28635" cy="30242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8635" h="30242" extrusionOk="0">
                            <a:moveTo>
                              <a:pt x="28636" y="15104"/>
                            </a:moveTo>
                            <a:cubicBezTo>
                              <a:pt x="28636" y="23472"/>
                              <a:pt x="21853" y="30243"/>
                              <a:pt x="13485" y="30243"/>
                            </a:cubicBezTo>
                            <a:cubicBezTo>
                              <a:pt x="7605" y="30243"/>
                              <a:pt x="2501" y="26886"/>
                              <a:pt x="0" y="21979"/>
                            </a:cubicBezTo>
                            <a:cubicBezTo>
                              <a:pt x="301" y="22003"/>
                              <a:pt x="602" y="22014"/>
                              <a:pt x="903" y="22014"/>
                            </a:cubicBezTo>
                            <a:cubicBezTo>
                              <a:pt x="9260" y="22014"/>
                              <a:pt x="16042" y="15231"/>
                              <a:pt x="16042" y="6875"/>
                            </a:cubicBezTo>
                            <a:cubicBezTo>
                              <a:pt x="16042" y="4398"/>
                              <a:pt x="15451" y="2060"/>
                              <a:pt x="14386" y="0"/>
                            </a:cubicBezTo>
                            <a:cubicBezTo>
                              <a:pt x="22339" y="463"/>
                              <a:pt x="28636" y="7049"/>
                              <a:pt x="28636" y="15104"/>
                            </a:cubicBezTo>
                            <a:close/>
                          </a:path>
                        </a:pathLst>
                      </a:custGeom>
                      <a:solidFill>
                        <a:srgbClr val="000000">
                          <a:alpha val="10000"/>
                        </a:srgbClr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45700" rIns="91425" bIns="45700" anchor="ctr" anchorCtr="0">
                        <a:noAutofit/>
                      </a:bodyPr>
                      <a:lstStyle/>
                      <a:p>
                        <a:pPr marL="0" marR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8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</p:grpSp>
                <p:sp>
                  <p:nvSpPr>
                    <p:cNvPr id="1525" name="Google Shape;1525;p29"/>
                    <p:cNvSpPr/>
                    <p:nvPr/>
                  </p:nvSpPr>
                  <p:spPr>
                    <a:xfrm>
                      <a:off x="2515748" y="5636068"/>
                      <a:ext cx="28635" cy="3025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8635" h="30255" extrusionOk="0">
                          <a:moveTo>
                            <a:pt x="28636" y="15116"/>
                          </a:moveTo>
                          <a:cubicBezTo>
                            <a:pt x="28636" y="23474"/>
                            <a:pt x="21853" y="30255"/>
                            <a:pt x="13485" y="30255"/>
                          </a:cubicBezTo>
                          <a:cubicBezTo>
                            <a:pt x="7605" y="30255"/>
                            <a:pt x="2501" y="26899"/>
                            <a:pt x="0" y="21991"/>
                          </a:cubicBezTo>
                          <a:cubicBezTo>
                            <a:pt x="301" y="22015"/>
                            <a:pt x="602" y="22026"/>
                            <a:pt x="903" y="22026"/>
                          </a:cubicBezTo>
                          <a:cubicBezTo>
                            <a:pt x="9260" y="22026"/>
                            <a:pt x="16042" y="15243"/>
                            <a:pt x="16042" y="6875"/>
                          </a:cubicBezTo>
                          <a:cubicBezTo>
                            <a:pt x="16042" y="4398"/>
                            <a:pt x="15451" y="2060"/>
                            <a:pt x="14386" y="0"/>
                          </a:cubicBezTo>
                          <a:cubicBezTo>
                            <a:pt x="22339" y="464"/>
                            <a:pt x="28636" y="7050"/>
                            <a:pt x="28636" y="15116"/>
                          </a:cubicBezTo>
                          <a:close/>
                        </a:path>
                      </a:pathLst>
                    </a:custGeom>
                    <a:solidFill>
                      <a:srgbClr val="000000">
                        <a:alpha val="10000"/>
                      </a:srgbClr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</p:grpSp>
          </p:grpSp>
        </p:grpSp>
      </p:grpSp>
      <p:grpSp>
        <p:nvGrpSpPr>
          <p:cNvPr id="1526" name="Google Shape;1526;p29"/>
          <p:cNvGrpSpPr/>
          <p:nvPr/>
        </p:nvGrpSpPr>
        <p:grpSpPr>
          <a:xfrm>
            <a:off x="7200322" y="1724570"/>
            <a:ext cx="425209" cy="460258"/>
            <a:chOff x="3424338" y="3648364"/>
            <a:chExt cx="531179" cy="574963"/>
          </a:xfrm>
        </p:grpSpPr>
        <p:sp>
          <p:nvSpPr>
            <p:cNvPr id="1527" name="Google Shape;1527;p29"/>
            <p:cNvSpPr/>
            <p:nvPr/>
          </p:nvSpPr>
          <p:spPr>
            <a:xfrm>
              <a:off x="3523226" y="3720105"/>
              <a:ext cx="432290" cy="431477"/>
            </a:xfrm>
            <a:custGeom>
              <a:avLst/>
              <a:gdLst/>
              <a:ahLst/>
              <a:cxnLst/>
              <a:rect l="l" t="t" r="r" b="b"/>
              <a:pathLst>
                <a:path w="432290" h="431477" extrusionOk="0">
                  <a:moveTo>
                    <a:pt x="424328" y="179378"/>
                  </a:moveTo>
                  <a:lnTo>
                    <a:pt x="378335" y="179378"/>
                  </a:lnTo>
                  <a:cubicBezTo>
                    <a:pt x="374111" y="160501"/>
                    <a:pt x="366657" y="142840"/>
                    <a:pt x="356589" y="126996"/>
                  </a:cubicBezTo>
                  <a:lnTo>
                    <a:pt x="389110" y="94545"/>
                  </a:lnTo>
                  <a:cubicBezTo>
                    <a:pt x="392223" y="91432"/>
                    <a:pt x="392223" y="86385"/>
                    <a:pt x="389110" y="83272"/>
                  </a:cubicBezTo>
                  <a:lnTo>
                    <a:pt x="348846" y="43090"/>
                  </a:lnTo>
                  <a:cubicBezTo>
                    <a:pt x="345733" y="39988"/>
                    <a:pt x="340710" y="39988"/>
                    <a:pt x="337597" y="43090"/>
                  </a:cubicBezTo>
                  <a:lnTo>
                    <a:pt x="305064" y="75565"/>
                  </a:lnTo>
                  <a:cubicBezTo>
                    <a:pt x="289186" y="65519"/>
                    <a:pt x="271490" y="58078"/>
                    <a:pt x="252579" y="53853"/>
                  </a:cubicBezTo>
                  <a:lnTo>
                    <a:pt x="252579" y="7963"/>
                  </a:lnTo>
                  <a:cubicBezTo>
                    <a:pt x="252579" y="3565"/>
                    <a:pt x="249014" y="0"/>
                    <a:pt x="244616" y="0"/>
                  </a:cubicBezTo>
                  <a:lnTo>
                    <a:pt x="187674" y="0"/>
                  </a:lnTo>
                  <a:cubicBezTo>
                    <a:pt x="183277" y="0"/>
                    <a:pt x="179711" y="3564"/>
                    <a:pt x="179711" y="7963"/>
                  </a:cubicBezTo>
                  <a:lnTo>
                    <a:pt x="179711" y="53851"/>
                  </a:lnTo>
                  <a:cubicBezTo>
                    <a:pt x="160800" y="58076"/>
                    <a:pt x="143104" y="65517"/>
                    <a:pt x="127225" y="75563"/>
                  </a:cubicBezTo>
                  <a:lnTo>
                    <a:pt x="94693" y="43087"/>
                  </a:lnTo>
                  <a:cubicBezTo>
                    <a:pt x="91591" y="39986"/>
                    <a:pt x="86557" y="39986"/>
                    <a:pt x="83444" y="43087"/>
                  </a:cubicBezTo>
                  <a:lnTo>
                    <a:pt x="43192" y="83270"/>
                  </a:lnTo>
                  <a:cubicBezTo>
                    <a:pt x="40067" y="86383"/>
                    <a:pt x="40067" y="91429"/>
                    <a:pt x="43192" y="94542"/>
                  </a:cubicBezTo>
                  <a:lnTo>
                    <a:pt x="75702" y="126994"/>
                  </a:lnTo>
                  <a:cubicBezTo>
                    <a:pt x="65633" y="142838"/>
                    <a:pt x="58180" y="160499"/>
                    <a:pt x="53956" y="179375"/>
                  </a:cubicBezTo>
                  <a:lnTo>
                    <a:pt x="7963" y="179375"/>
                  </a:lnTo>
                  <a:cubicBezTo>
                    <a:pt x="3565" y="179375"/>
                    <a:pt x="0" y="182940"/>
                    <a:pt x="0" y="187337"/>
                  </a:cubicBezTo>
                  <a:lnTo>
                    <a:pt x="0" y="244140"/>
                  </a:lnTo>
                  <a:cubicBezTo>
                    <a:pt x="0" y="248537"/>
                    <a:pt x="3564" y="252102"/>
                    <a:pt x="7963" y="252102"/>
                  </a:cubicBezTo>
                  <a:lnTo>
                    <a:pt x="53956" y="252102"/>
                  </a:lnTo>
                  <a:cubicBezTo>
                    <a:pt x="58180" y="270978"/>
                    <a:pt x="65633" y="288639"/>
                    <a:pt x="75702" y="304483"/>
                  </a:cubicBezTo>
                  <a:lnTo>
                    <a:pt x="43192" y="336935"/>
                  </a:lnTo>
                  <a:cubicBezTo>
                    <a:pt x="40067" y="340047"/>
                    <a:pt x="40067" y="345094"/>
                    <a:pt x="43192" y="348207"/>
                  </a:cubicBezTo>
                  <a:lnTo>
                    <a:pt x="83444" y="388390"/>
                  </a:lnTo>
                  <a:cubicBezTo>
                    <a:pt x="86557" y="391492"/>
                    <a:pt x="91591" y="391492"/>
                    <a:pt x="94693" y="388390"/>
                  </a:cubicBezTo>
                  <a:lnTo>
                    <a:pt x="127225" y="355915"/>
                  </a:lnTo>
                  <a:cubicBezTo>
                    <a:pt x="143104" y="365961"/>
                    <a:pt x="160800" y="373402"/>
                    <a:pt x="179711" y="377627"/>
                  </a:cubicBezTo>
                  <a:lnTo>
                    <a:pt x="179711" y="423516"/>
                  </a:lnTo>
                  <a:cubicBezTo>
                    <a:pt x="179711" y="427914"/>
                    <a:pt x="183275" y="431478"/>
                    <a:pt x="187674" y="431478"/>
                  </a:cubicBezTo>
                  <a:lnTo>
                    <a:pt x="244616" y="431478"/>
                  </a:lnTo>
                  <a:cubicBezTo>
                    <a:pt x="249013" y="431478"/>
                    <a:pt x="252579" y="427914"/>
                    <a:pt x="252579" y="423516"/>
                  </a:cubicBezTo>
                  <a:lnTo>
                    <a:pt x="252579" y="377627"/>
                  </a:lnTo>
                  <a:cubicBezTo>
                    <a:pt x="271490" y="373402"/>
                    <a:pt x="289186" y="365961"/>
                    <a:pt x="305064" y="355915"/>
                  </a:cubicBezTo>
                  <a:lnTo>
                    <a:pt x="337597" y="388390"/>
                  </a:lnTo>
                  <a:cubicBezTo>
                    <a:pt x="340710" y="391492"/>
                    <a:pt x="345733" y="391492"/>
                    <a:pt x="348846" y="388390"/>
                  </a:cubicBezTo>
                  <a:lnTo>
                    <a:pt x="389110" y="348207"/>
                  </a:lnTo>
                  <a:cubicBezTo>
                    <a:pt x="392223" y="345094"/>
                    <a:pt x="392223" y="340047"/>
                    <a:pt x="389110" y="336935"/>
                  </a:cubicBezTo>
                  <a:lnTo>
                    <a:pt x="356589" y="304483"/>
                  </a:lnTo>
                  <a:cubicBezTo>
                    <a:pt x="366657" y="288639"/>
                    <a:pt x="374111" y="270978"/>
                    <a:pt x="378335" y="252102"/>
                  </a:cubicBezTo>
                  <a:lnTo>
                    <a:pt x="424328" y="252102"/>
                  </a:lnTo>
                  <a:cubicBezTo>
                    <a:pt x="428725" y="252102"/>
                    <a:pt x="432291" y="248537"/>
                    <a:pt x="432291" y="244140"/>
                  </a:cubicBezTo>
                  <a:lnTo>
                    <a:pt x="432291" y="187337"/>
                  </a:lnTo>
                  <a:cubicBezTo>
                    <a:pt x="432291" y="182942"/>
                    <a:pt x="428725" y="179378"/>
                    <a:pt x="424328" y="179378"/>
                  </a:cubicBezTo>
                  <a:close/>
                  <a:moveTo>
                    <a:pt x="216145" y="315017"/>
                  </a:moveTo>
                  <a:cubicBezTo>
                    <a:pt x="161218" y="315017"/>
                    <a:pt x="116683" y="270564"/>
                    <a:pt x="116683" y="215741"/>
                  </a:cubicBezTo>
                  <a:cubicBezTo>
                    <a:pt x="116683" y="160917"/>
                    <a:pt x="161218" y="116464"/>
                    <a:pt x="216145" y="116464"/>
                  </a:cubicBezTo>
                  <a:cubicBezTo>
                    <a:pt x="271072" y="116464"/>
                    <a:pt x="315607" y="160917"/>
                    <a:pt x="315607" y="215741"/>
                  </a:cubicBezTo>
                  <a:cubicBezTo>
                    <a:pt x="315607" y="270564"/>
                    <a:pt x="271073" y="315017"/>
                    <a:pt x="216145" y="3150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8" name="Google Shape;1528;p29"/>
            <p:cNvSpPr/>
            <p:nvPr/>
          </p:nvSpPr>
          <p:spPr>
            <a:xfrm>
              <a:off x="3744694" y="3720105"/>
              <a:ext cx="210823" cy="431481"/>
            </a:xfrm>
            <a:custGeom>
              <a:avLst/>
              <a:gdLst/>
              <a:ahLst/>
              <a:cxnLst/>
              <a:rect l="l" t="t" r="r" b="b"/>
              <a:pathLst>
                <a:path w="210823" h="431481" extrusionOk="0">
                  <a:moveTo>
                    <a:pt x="202860" y="179378"/>
                  </a:moveTo>
                  <a:lnTo>
                    <a:pt x="179713" y="179378"/>
                  </a:lnTo>
                  <a:cubicBezTo>
                    <a:pt x="184111" y="179378"/>
                    <a:pt x="187676" y="182942"/>
                    <a:pt x="187676" y="187339"/>
                  </a:cubicBezTo>
                  <a:lnTo>
                    <a:pt x="187676" y="244142"/>
                  </a:lnTo>
                  <a:cubicBezTo>
                    <a:pt x="187676" y="248539"/>
                    <a:pt x="184112" y="252104"/>
                    <a:pt x="179713" y="252104"/>
                  </a:cubicBezTo>
                  <a:lnTo>
                    <a:pt x="202860" y="252104"/>
                  </a:lnTo>
                  <a:cubicBezTo>
                    <a:pt x="207258" y="252104"/>
                    <a:pt x="210823" y="248539"/>
                    <a:pt x="210823" y="244142"/>
                  </a:cubicBezTo>
                  <a:lnTo>
                    <a:pt x="210823" y="187339"/>
                  </a:lnTo>
                  <a:cubicBezTo>
                    <a:pt x="210823" y="182942"/>
                    <a:pt x="207258" y="179378"/>
                    <a:pt x="202860" y="179378"/>
                  </a:cubicBezTo>
                  <a:close/>
                  <a:moveTo>
                    <a:pt x="167642" y="83271"/>
                  </a:moveTo>
                  <a:lnTo>
                    <a:pt x="127378" y="43089"/>
                  </a:lnTo>
                  <a:cubicBezTo>
                    <a:pt x="124265" y="39987"/>
                    <a:pt x="119242" y="39987"/>
                    <a:pt x="116129" y="43089"/>
                  </a:cubicBezTo>
                  <a:lnTo>
                    <a:pt x="110181" y="49026"/>
                  </a:lnTo>
                  <a:lnTo>
                    <a:pt x="144496" y="83272"/>
                  </a:lnTo>
                  <a:cubicBezTo>
                    <a:pt x="147609" y="86385"/>
                    <a:pt x="147609" y="91432"/>
                    <a:pt x="144496" y="94545"/>
                  </a:cubicBezTo>
                  <a:lnTo>
                    <a:pt x="121330" y="117661"/>
                  </a:lnTo>
                  <a:cubicBezTo>
                    <a:pt x="115973" y="123006"/>
                    <a:pt x="114772" y="131219"/>
                    <a:pt x="118333" y="137896"/>
                  </a:cubicBezTo>
                  <a:cubicBezTo>
                    <a:pt x="123288" y="147187"/>
                    <a:pt x="127385" y="157004"/>
                    <a:pt x="130513" y="167243"/>
                  </a:cubicBezTo>
                  <a:cubicBezTo>
                    <a:pt x="132717" y="174452"/>
                    <a:pt x="139367" y="179378"/>
                    <a:pt x="146906" y="179378"/>
                  </a:cubicBezTo>
                  <a:lnTo>
                    <a:pt x="156867" y="179378"/>
                  </a:lnTo>
                  <a:cubicBezTo>
                    <a:pt x="152643" y="160501"/>
                    <a:pt x="145190" y="142840"/>
                    <a:pt x="135121" y="126996"/>
                  </a:cubicBezTo>
                  <a:lnTo>
                    <a:pt x="167642" y="94545"/>
                  </a:lnTo>
                  <a:cubicBezTo>
                    <a:pt x="170755" y="91431"/>
                    <a:pt x="170755" y="86385"/>
                    <a:pt x="167642" y="83271"/>
                  </a:cubicBezTo>
                  <a:close/>
                  <a:moveTo>
                    <a:pt x="167642" y="336938"/>
                  </a:moveTo>
                  <a:lnTo>
                    <a:pt x="135121" y="304486"/>
                  </a:lnTo>
                  <a:cubicBezTo>
                    <a:pt x="145190" y="288642"/>
                    <a:pt x="152643" y="270981"/>
                    <a:pt x="156867" y="252105"/>
                  </a:cubicBezTo>
                  <a:lnTo>
                    <a:pt x="146906" y="252105"/>
                  </a:lnTo>
                  <a:cubicBezTo>
                    <a:pt x="139367" y="252105"/>
                    <a:pt x="132717" y="257030"/>
                    <a:pt x="130513" y="264240"/>
                  </a:cubicBezTo>
                  <a:cubicBezTo>
                    <a:pt x="127384" y="274478"/>
                    <a:pt x="123288" y="284295"/>
                    <a:pt x="118333" y="293587"/>
                  </a:cubicBezTo>
                  <a:cubicBezTo>
                    <a:pt x="114772" y="300264"/>
                    <a:pt x="115973" y="308476"/>
                    <a:pt x="121330" y="313821"/>
                  </a:cubicBezTo>
                  <a:lnTo>
                    <a:pt x="144496" y="336938"/>
                  </a:lnTo>
                  <a:cubicBezTo>
                    <a:pt x="147609" y="340051"/>
                    <a:pt x="147609" y="345097"/>
                    <a:pt x="144496" y="348210"/>
                  </a:cubicBezTo>
                  <a:lnTo>
                    <a:pt x="110181" y="382457"/>
                  </a:lnTo>
                  <a:lnTo>
                    <a:pt x="116129" y="388394"/>
                  </a:lnTo>
                  <a:cubicBezTo>
                    <a:pt x="119242" y="391495"/>
                    <a:pt x="124265" y="391495"/>
                    <a:pt x="127378" y="388394"/>
                  </a:cubicBezTo>
                  <a:lnTo>
                    <a:pt x="167642" y="348210"/>
                  </a:lnTo>
                  <a:cubicBezTo>
                    <a:pt x="170755" y="345096"/>
                    <a:pt x="170755" y="340051"/>
                    <a:pt x="167642" y="336938"/>
                  </a:cubicBezTo>
                  <a:close/>
                  <a:moveTo>
                    <a:pt x="31111" y="53851"/>
                  </a:moveTo>
                  <a:lnTo>
                    <a:pt x="31111" y="7963"/>
                  </a:lnTo>
                  <a:cubicBezTo>
                    <a:pt x="31111" y="3565"/>
                    <a:pt x="27545" y="0"/>
                    <a:pt x="23148" y="0"/>
                  </a:cubicBezTo>
                  <a:lnTo>
                    <a:pt x="1" y="0"/>
                  </a:lnTo>
                  <a:cubicBezTo>
                    <a:pt x="4399" y="0"/>
                    <a:pt x="7964" y="3564"/>
                    <a:pt x="7964" y="7963"/>
                  </a:cubicBezTo>
                  <a:lnTo>
                    <a:pt x="7964" y="55642"/>
                  </a:lnTo>
                  <a:cubicBezTo>
                    <a:pt x="7964" y="63187"/>
                    <a:pt x="12896" y="69839"/>
                    <a:pt x="20112" y="72039"/>
                  </a:cubicBezTo>
                  <a:cubicBezTo>
                    <a:pt x="28250" y="74518"/>
                    <a:pt x="36123" y="77604"/>
                    <a:pt x="43678" y="81244"/>
                  </a:cubicBezTo>
                  <a:cubicBezTo>
                    <a:pt x="52845" y="85658"/>
                    <a:pt x="63814" y="81146"/>
                    <a:pt x="67243" y="71566"/>
                  </a:cubicBezTo>
                  <a:lnTo>
                    <a:pt x="68795" y="67230"/>
                  </a:lnTo>
                  <a:cubicBezTo>
                    <a:pt x="56965" y="61328"/>
                    <a:pt x="44327" y="56802"/>
                    <a:pt x="31111" y="53851"/>
                  </a:cubicBezTo>
                  <a:close/>
                  <a:moveTo>
                    <a:pt x="44849" y="353797"/>
                  </a:moveTo>
                  <a:cubicBezTo>
                    <a:pt x="36937" y="357685"/>
                    <a:pt x="28671" y="360963"/>
                    <a:pt x="20111" y="363572"/>
                  </a:cubicBezTo>
                  <a:cubicBezTo>
                    <a:pt x="12895" y="365770"/>
                    <a:pt x="7963" y="372424"/>
                    <a:pt x="7963" y="379968"/>
                  </a:cubicBezTo>
                  <a:lnTo>
                    <a:pt x="7963" y="423519"/>
                  </a:lnTo>
                  <a:cubicBezTo>
                    <a:pt x="7963" y="427917"/>
                    <a:pt x="4399" y="431481"/>
                    <a:pt x="0" y="431481"/>
                  </a:cubicBezTo>
                  <a:lnTo>
                    <a:pt x="23147" y="431481"/>
                  </a:lnTo>
                  <a:cubicBezTo>
                    <a:pt x="27544" y="431481"/>
                    <a:pt x="31110" y="427916"/>
                    <a:pt x="31110" y="423518"/>
                  </a:cubicBezTo>
                  <a:lnTo>
                    <a:pt x="31110" y="377630"/>
                  </a:lnTo>
                  <a:cubicBezTo>
                    <a:pt x="44326" y="374679"/>
                    <a:pt x="56965" y="370153"/>
                    <a:pt x="68792" y="364251"/>
                  </a:cubicBezTo>
                  <a:lnTo>
                    <a:pt x="67996" y="362419"/>
                  </a:lnTo>
                  <a:cubicBezTo>
                    <a:pt x="64120" y="353503"/>
                    <a:pt x="53576" y="349510"/>
                    <a:pt x="44849" y="353797"/>
                  </a:cubicBezTo>
                  <a:close/>
                </a:path>
              </a:pathLst>
            </a:custGeom>
            <a:solidFill>
              <a:srgbClr val="000000">
                <a:alpha val="1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529" name="Google Shape;1529;p29"/>
            <p:cNvGrpSpPr/>
            <p:nvPr/>
          </p:nvGrpSpPr>
          <p:grpSpPr>
            <a:xfrm>
              <a:off x="3424338" y="3648364"/>
              <a:ext cx="310602" cy="574963"/>
              <a:chOff x="3424338" y="3648364"/>
              <a:chExt cx="310602" cy="574963"/>
            </a:xfrm>
          </p:grpSpPr>
          <p:sp>
            <p:nvSpPr>
              <p:cNvPr id="1530" name="Google Shape;1530;p29"/>
              <p:cNvSpPr/>
              <p:nvPr/>
            </p:nvSpPr>
            <p:spPr>
              <a:xfrm>
                <a:off x="3424339" y="3648368"/>
                <a:ext cx="310601" cy="574955"/>
              </a:xfrm>
              <a:custGeom>
                <a:avLst/>
                <a:gdLst/>
                <a:ahLst/>
                <a:cxnLst/>
                <a:rect l="l" t="t" r="r" b="b"/>
                <a:pathLst>
                  <a:path w="310601" h="574955" extrusionOk="0">
                    <a:moveTo>
                      <a:pt x="264980" y="574955"/>
                    </a:moveTo>
                    <a:lnTo>
                      <a:pt x="47688" y="574955"/>
                    </a:lnTo>
                    <a:cubicBezTo>
                      <a:pt x="28912" y="574955"/>
                      <a:pt x="13691" y="559734"/>
                      <a:pt x="13691" y="540958"/>
                    </a:cubicBezTo>
                    <a:lnTo>
                      <a:pt x="13284" y="495332"/>
                    </a:lnTo>
                    <a:lnTo>
                      <a:pt x="0" y="481855"/>
                    </a:lnTo>
                    <a:lnTo>
                      <a:pt x="0" y="33997"/>
                    </a:lnTo>
                    <a:cubicBezTo>
                      <a:pt x="0" y="15221"/>
                      <a:pt x="15221" y="0"/>
                      <a:pt x="33997" y="0"/>
                    </a:cubicBezTo>
                    <a:lnTo>
                      <a:pt x="276605" y="0"/>
                    </a:lnTo>
                    <a:cubicBezTo>
                      <a:pt x="295381" y="0"/>
                      <a:pt x="310602" y="15221"/>
                      <a:pt x="310602" y="33997"/>
                    </a:cubicBezTo>
                    <a:lnTo>
                      <a:pt x="310602" y="481856"/>
                    </a:lnTo>
                    <a:lnTo>
                      <a:pt x="298978" y="495332"/>
                    </a:lnTo>
                    <a:lnTo>
                      <a:pt x="298978" y="540958"/>
                    </a:lnTo>
                    <a:cubicBezTo>
                      <a:pt x="298977" y="559734"/>
                      <a:pt x="283756" y="574955"/>
                      <a:pt x="264980" y="574955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1" name="Google Shape;1531;p29"/>
              <p:cNvSpPr/>
              <p:nvPr/>
            </p:nvSpPr>
            <p:spPr>
              <a:xfrm>
                <a:off x="3677695" y="3648364"/>
                <a:ext cx="57245" cy="574962"/>
              </a:xfrm>
              <a:custGeom>
                <a:avLst/>
                <a:gdLst/>
                <a:ahLst/>
                <a:cxnLst/>
                <a:rect l="l" t="t" r="r" b="b"/>
                <a:pathLst>
                  <a:path w="57245" h="574962" extrusionOk="0">
                    <a:moveTo>
                      <a:pt x="57246" y="33998"/>
                    </a:moveTo>
                    <a:lnTo>
                      <a:pt x="57246" y="540965"/>
                    </a:lnTo>
                    <a:cubicBezTo>
                      <a:pt x="57246" y="559733"/>
                      <a:pt x="42027" y="574963"/>
                      <a:pt x="23248" y="574963"/>
                    </a:cubicBezTo>
                    <a:lnTo>
                      <a:pt x="0" y="574963"/>
                    </a:lnTo>
                    <a:cubicBezTo>
                      <a:pt x="18768" y="574963"/>
                      <a:pt x="33998" y="559733"/>
                      <a:pt x="33998" y="540965"/>
                    </a:cubicBezTo>
                    <a:lnTo>
                      <a:pt x="33998" y="33998"/>
                    </a:lnTo>
                    <a:cubicBezTo>
                      <a:pt x="33998" y="15231"/>
                      <a:pt x="18767" y="0"/>
                      <a:pt x="0" y="0"/>
                    </a:cubicBezTo>
                    <a:lnTo>
                      <a:pt x="23248" y="0"/>
                    </a:lnTo>
                    <a:cubicBezTo>
                      <a:pt x="42026" y="0"/>
                      <a:pt x="57246" y="15231"/>
                      <a:pt x="57246" y="33998"/>
                    </a:cubicBezTo>
                    <a:close/>
                  </a:path>
                </a:pathLst>
              </a:cu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2" name="Google Shape;1532;p29"/>
              <p:cNvSpPr/>
              <p:nvPr/>
            </p:nvSpPr>
            <p:spPr>
              <a:xfrm>
                <a:off x="3424338" y="4130223"/>
                <a:ext cx="310600" cy="93100"/>
              </a:xfrm>
              <a:custGeom>
                <a:avLst/>
                <a:gdLst/>
                <a:ahLst/>
                <a:cxnLst/>
                <a:rect l="l" t="t" r="r" b="b"/>
                <a:pathLst>
                  <a:path w="310600" h="93100" extrusionOk="0">
                    <a:moveTo>
                      <a:pt x="276605" y="93100"/>
                    </a:moveTo>
                    <a:lnTo>
                      <a:pt x="33997" y="93100"/>
                    </a:lnTo>
                    <a:cubicBezTo>
                      <a:pt x="15221" y="93100"/>
                      <a:pt x="0" y="77880"/>
                      <a:pt x="0" y="59103"/>
                    </a:cubicBezTo>
                    <a:lnTo>
                      <a:pt x="0" y="0"/>
                    </a:lnTo>
                    <a:lnTo>
                      <a:pt x="310601" y="0"/>
                    </a:lnTo>
                    <a:lnTo>
                      <a:pt x="310601" y="59103"/>
                    </a:lnTo>
                    <a:cubicBezTo>
                      <a:pt x="310602" y="77880"/>
                      <a:pt x="295381" y="93100"/>
                      <a:pt x="276605" y="9310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3" name="Google Shape;1533;p29"/>
              <p:cNvSpPr/>
              <p:nvPr/>
            </p:nvSpPr>
            <p:spPr>
              <a:xfrm>
                <a:off x="3677695" y="4130223"/>
                <a:ext cx="57245" cy="93104"/>
              </a:xfrm>
              <a:custGeom>
                <a:avLst/>
                <a:gdLst/>
                <a:ahLst/>
                <a:cxnLst/>
                <a:rect l="l" t="t" r="r" b="b"/>
                <a:pathLst>
                  <a:path w="57245" h="93104" extrusionOk="0">
                    <a:moveTo>
                      <a:pt x="57246" y="0"/>
                    </a:moveTo>
                    <a:lnTo>
                      <a:pt x="57246" y="59107"/>
                    </a:lnTo>
                    <a:cubicBezTo>
                      <a:pt x="57246" y="77875"/>
                      <a:pt x="42027" y="93105"/>
                      <a:pt x="23248" y="93105"/>
                    </a:cubicBezTo>
                    <a:lnTo>
                      <a:pt x="0" y="93105"/>
                    </a:lnTo>
                    <a:cubicBezTo>
                      <a:pt x="18768" y="93105"/>
                      <a:pt x="33998" y="77875"/>
                      <a:pt x="33998" y="59107"/>
                    </a:cubicBezTo>
                    <a:lnTo>
                      <a:pt x="33998" y="0"/>
                    </a:lnTo>
                    <a:close/>
                  </a:path>
                </a:pathLst>
              </a:cu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4" name="Google Shape;1534;p29"/>
              <p:cNvSpPr/>
              <p:nvPr/>
            </p:nvSpPr>
            <p:spPr>
              <a:xfrm>
                <a:off x="3561470" y="4168093"/>
                <a:ext cx="36338" cy="17361"/>
              </a:xfrm>
              <a:custGeom>
                <a:avLst/>
                <a:gdLst/>
                <a:ahLst/>
                <a:cxnLst/>
                <a:rect l="l" t="t" r="r" b="b"/>
                <a:pathLst>
                  <a:path w="36338" h="17361" extrusionOk="0">
                    <a:moveTo>
                      <a:pt x="27658" y="17361"/>
                    </a:moveTo>
                    <a:lnTo>
                      <a:pt x="8681" y="17361"/>
                    </a:lnTo>
                    <a:cubicBezTo>
                      <a:pt x="3887" y="17361"/>
                      <a:pt x="0" y="13475"/>
                      <a:pt x="0" y="8681"/>
                    </a:cubicBezTo>
                    <a:cubicBezTo>
                      <a:pt x="0" y="3887"/>
                      <a:pt x="3886" y="0"/>
                      <a:pt x="8681" y="0"/>
                    </a:cubicBezTo>
                    <a:lnTo>
                      <a:pt x="27658" y="0"/>
                    </a:lnTo>
                    <a:cubicBezTo>
                      <a:pt x="32452" y="0"/>
                      <a:pt x="36338" y="3887"/>
                      <a:pt x="36338" y="8681"/>
                    </a:cubicBezTo>
                    <a:cubicBezTo>
                      <a:pt x="36337" y="13475"/>
                      <a:pt x="32452" y="17361"/>
                      <a:pt x="27658" y="17361"/>
                    </a:cubicBezTo>
                    <a:close/>
                  </a:path>
                </a:pathLst>
              </a:cu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35" name="Google Shape;1535;p29"/>
            <p:cNvGrpSpPr/>
            <p:nvPr/>
          </p:nvGrpSpPr>
          <p:grpSpPr>
            <a:xfrm>
              <a:off x="3460624" y="3701660"/>
              <a:ext cx="238032" cy="58502"/>
              <a:chOff x="3460624" y="3701660"/>
              <a:chExt cx="238032" cy="58502"/>
            </a:xfrm>
          </p:grpSpPr>
          <p:sp>
            <p:nvSpPr>
              <p:cNvPr id="1536" name="Google Shape;1536;p29"/>
              <p:cNvSpPr/>
              <p:nvPr/>
            </p:nvSpPr>
            <p:spPr>
              <a:xfrm>
                <a:off x="3460624" y="3701660"/>
                <a:ext cx="58502" cy="58502"/>
              </a:xfrm>
              <a:custGeom>
                <a:avLst/>
                <a:gdLst/>
                <a:ahLst/>
                <a:cxnLst/>
                <a:rect l="l" t="t" r="r" b="b"/>
                <a:pathLst>
                  <a:path w="58502" h="58502" extrusionOk="0">
                    <a:moveTo>
                      <a:pt x="55651" y="58503"/>
                    </a:moveTo>
                    <a:lnTo>
                      <a:pt x="2851" y="58503"/>
                    </a:lnTo>
                    <a:cubicBezTo>
                      <a:pt x="1277" y="58503"/>
                      <a:pt x="0" y="57226"/>
                      <a:pt x="0" y="55651"/>
                    </a:cubicBezTo>
                    <a:lnTo>
                      <a:pt x="0" y="2851"/>
                    </a:lnTo>
                    <a:cubicBezTo>
                      <a:pt x="0" y="1277"/>
                      <a:pt x="1277" y="0"/>
                      <a:pt x="2851" y="0"/>
                    </a:cubicBezTo>
                    <a:lnTo>
                      <a:pt x="55651" y="0"/>
                    </a:lnTo>
                    <a:cubicBezTo>
                      <a:pt x="57226" y="0"/>
                      <a:pt x="58503" y="1277"/>
                      <a:pt x="58503" y="2851"/>
                    </a:cubicBezTo>
                    <a:lnTo>
                      <a:pt x="58503" y="55651"/>
                    </a:lnTo>
                    <a:cubicBezTo>
                      <a:pt x="58503" y="57226"/>
                      <a:pt x="57226" y="58503"/>
                      <a:pt x="55651" y="58503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7" name="Google Shape;1537;p29"/>
              <p:cNvSpPr/>
              <p:nvPr/>
            </p:nvSpPr>
            <p:spPr>
              <a:xfrm>
                <a:off x="3550389" y="3701660"/>
                <a:ext cx="58502" cy="58502"/>
              </a:xfrm>
              <a:custGeom>
                <a:avLst/>
                <a:gdLst/>
                <a:ahLst/>
                <a:cxnLst/>
                <a:rect l="l" t="t" r="r" b="b"/>
                <a:pathLst>
                  <a:path w="58502" h="58502" extrusionOk="0">
                    <a:moveTo>
                      <a:pt x="55651" y="58503"/>
                    </a:moveTo>
                    <a:lnTo>
                      <a:pt x="2851" y="58503"/>
                    </a:lnTo>
                    <a:cubicBezTo>
                      <a:pt x="1277" y="58503"/>
                      <a:pt x="0" y="57226"/>
                      <a:pt x="0" y="55651"/>
                    </a:cubicBezTo>
                    <a:lnTo>
                      <a:pt x="0" y="2851"/>
                    </a:lnTo>
                    <a:cubicBezTo>
                      <a:pt x="0" y="1277"/>
                      <a:pt x="1277" y="0"/>
                      <a:pt x="2851" y="0"/>
                    </a:cubicBezTo>
                    <a:lnTo>
                      <a:pt x="55651" y="0"/>
                    </a:lnTo>
                    <a:cubicBezTo>
                      <a:pt x="57226" y="0"/>
                      <a:pt x="58503" y="1277"/>
                      <a:pt x="58503" y="2851"/>
                    </a:cubicBezTo>
                    <a:lnTo>
                      <a:pt x="58503" y="55651"/>
                    </a:lnTo>
                    <a:cubicBezTo>
                      <a:pt x="58503" y="57226"/>
                      <a:pt x="57226" y="58503"/>
                      <a:pt x="55651" y="58503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8" name="Google Shape;1538;p29"/>
              <p:cNvSpPr/>
              <p:nvPr/>
            </p:nvSpPr>
            <p:spPr>
              <a:xfrm>
                <a:off x="3640154" y="3701660"/>
                <a:ext cx="58502" cy="58502"/>
              </a:xfrm>
              <a:custGeom>
                <a:avLst/>
                <a:gdLst/>
                <a:ahLst/>
                <a:cxnLst/>
                <a:rect l="l" t="t" r="r" b="b"/>
                <a:pathLst>
                  <a:path w="58502" h="58502" extrusionOk="0">
                    <a:moveTo>
                      <a:pt x="55651" y="58503"/>
                    </a:moveTo>
                    <a:lnTo>
                      <a:pt x="2851" y="58503"/>
                    </a:lnTo>
                    <a:cubicBezTo>
                      <a:pt x="1277" y="58503"/>
                      <a:pt x="0" y="57226"/>
                      <a:pt x="0" y="55651"/>
                    </a:cubicBezTo>
                    <a:lnTo>
                      <a:pt x="0" y="2851"/>
                    </a:lnTo>
                    <a:cubicBezTo>
                      <a:pt x="0" y="1277"/>
                      <a:pt x="1277" y="0"/>
                      <a:pt x="2851" y="0"/>
                    </a:cubicBezTo>
                    <a:lnTo>
                      <a:pt x="55651" y="0"/>
                    </a:lnTo>
                    <a:cubicBezTo>
                      <a:pt x="57226" y="0"/>
                      <a:pt x="58503" y="1277"/>
                      <a:pt x="58503" y="2851"/>
                    </a:cubicBezTo>
                    <a:lnTo>
                      <a:pt x="58503" y="55651"/>
                    </a:lnTo>
                    <a:cubicBezTo>
                      <a:pt x="58503" y="57226"/>
                      <a:pt x="57226" y="58503"/>
                      <a:pt x="55651" y="58503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39" name="Google Shape;1539;p29"/>
            <p:cNvGrpSpPr/>
            <p:nvPr/>
          </p:nvGrpSpPr>
          <p:grpSpPr>
            <a:xfrm>
              <a:off x="3460624" y="3799797"/>
              <a:ext cx="238032" cy="58502"/>
              <a:chOff x="3460624" y="3799797"/>
              <a:chExt cx="238032" cy="58502"/>
            </a:xfrm>
          </p:grpSpPr>
          <p:sp>
            <p:nvSpPr>
              <p:cNvPr id="1540" name="Google Shape;1540;p29"/>
              <p:cNvSpPr/>
              <p:nvPr/>
            </p:nvSpPr>
            <p:spPr>
              <a:xfrm>
                <a:off x="3460624" y="3799797"/>
                <a:ext cx="58502" cy="58502"/>
              </a:xfrm>
              <a:custGeom>
                <a:avLst/>
                <a:gdLst/>
                <a:ahLst/>
                <a:cxnLst/>
                <a:rect l="l" t="t" r="r" b="b"/>
                <a:pathLst>
                  <a:path w="58502" h="58502" extrusionOk="0">
                    <a:moveTo>
                      <a:pt x="55651" y="58503"/>
                    </a:moveTo>
                    <a:lnTo>
                      <a:pt x="2851" y="58503"/>
                    </a:lnTo>
                    <a:cubicBezTo>
                      <a:pt x="1277" y="58503"/>
                      <a:pt x="0" y="57226"/>
                      <a:pt x="0" y="55651"/>
                    </a:cubicBezTo>
                    <a:lnTo>
                      <a:pt x="0" y="2851"/>
                    </a:lnTo>
                    <a:cubicBezTo>
                      <a:pt x="0" y="1277"/>
                      <a:pt x="1277" y="0"/>
                      <a:pt x="2851" y="0"/>
                    </a:cubicBezTo>
                    <a:lnTo>
                      <a:pt x="55651" y="0"/>
                    </a:lnTo>
                    <a:cubicBezTo>
                      <a:pt x="57226" y="0"/>
                      <a:pt x="58503" y="1277"/>
                      <a:pt x="58503" y="2851"/>
                    </a:cubicBezTo>
                    <a:lnTo>
                      <a:pt x="58503" y="55651"/>
                    </a:lnTo>
                    <a:cubicBezTo>
                      <a:pt x="58503" y="57226"/>
                      <a:pt x="57226" y="58503"/>
                      <a:pt x="55651" y="58503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1" name="Google Shape;1541;p29"/>
              <p:cNvSpPr/>
              <p:nvPr/>
            </p:nvSpPr>
            <p:spPr>
              <a:xfrm>
                <a:off x="3550389" y="3799797"/>
                <a:ext cx="58502" cy="58502"/>
              </a:xfrm>
              <a:custGeom>
                <a:avLst/>
                <a:gdLst/>
                <a:ahLst/>
                <a:cxnLst/>
                <a:rect l="l" t="t" r="r" b="b"/>
                <a:pathLst>
                  <a:path w="58502" h="58502" extrusionOk="0">
                    <a:moveTo>
                      <a:pt x="55651" y="58503"/>
                    </a:moveTo>
                    <a:lnTo>
                      <a:pt x="2851" y="58503"/>
                    </a:lnTo>
                    <a:cubicBezTo>
                      <a:pt x="1277" y="58503"/>
                      <a:pt x="0" y="57226"/>
                      <a:pt x="0" y="55651"/>
                    </a:cubicBezTo>
                    <a:lnTo>
                      <a:pt x="0" y="2851"/>
                    </a:lnTo>
                    <a:cubicBezTo>
                      <a:pt x="0" y="1277"/>
                      <a:pt x="1277" y="0"/>
                      <a:pt x="2851" y="0"/>
                    </a:cubicBezTo>
                    <a:lnTo>
                      <a:pt x="55651" y="0"/>
                    </a:lnTo>
                    <a:cubicBezTo>
                      <a:pt x="57226" y="0"/>
                      <a:pt x="58503" y="1277"/>
                      <a:pt x="58503" y="2851"/>
                    </a:cubicBezTo>
                    <a:lnTo>
                      <a:pt x="58503" y="55651"/>
                    </a:lnTo>
                    <a:cubicBezTo>
                      <a:pt x="58503" y="57226"/>
                      <a:pt x="57226" y="58503"/>
                      <a:pt x="55651" y="58503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2" name="Google Shape;1542;p29"/>
              <p:cNvSpPr/>
              <p:nvPr/>
            </p:nvSpPr>
            <p:spPr>
              <a:xfrm>
                <a:off x="3640154" y="3799797"/>
                <a:ext cx="58502" cy="58502"/>
              </a:xfrm>
              <a:custGeom>
                <a:avLst/>
                <a:gdLst/>
                <a:ahLst/>
                <a:cxnLst/>
                <a:rect l="l" t="t" r="r" b="b"/>
                <a:pathLst>
                  <a:path w="58502" h="58502" extrusionOk="0">
                    <a:moveTo>
                      <a:pt x="55651" y="58503"/>
                    </a:moveTo>
                    <a:lnTo>
                      <a:pt x="2851" y="58503"/>
                    </a:lnTo>
                    <a:cubicBezTo>
                      <a:pt x="1277" y="58503"/>
                      <a:pt x="0" y="57226"/>
                      <a:pt x="0" y="55651"/>
                    </a:cubicBezTo>
                    <a:lnTo>
                      <a:pt x="0" y="2851"/>
                    </a:lnTo>
                    <a:cubicBezTo>
                      <a:pt x="0" y="1277"/>
                      <a:pt x="1277" y="0"/>
                      <a:pt x="2851" y="0"/>
                    </a:cubicBezTo>
                    <a:lnTo>
                      <a:pt x="55651" y="0"/>
                    </a:lnTo>
                    <a:cubicBezTo>
                      <a:pt x="57226" y="0"/>
                      <a:pt x="58503" y="1277"/>
                      <a:pt x="58503" y="2851"/>
                    </a:cubicBezTo>
                    <a:lnTo>
                      <a:pt x="58503" y="55651"/>
                    </a:lnTo>
                    <a:cubicBezTo>
                      <a:pt x="58503" y="57226"/>
                      <a:pt x="57226" y="58503"/>
                      <a:pt x="55651" y="58503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43" name="Google Shape;1543;p29"/>
            <p:cNvGrpSpPr/>
            <p:nvPr/>
          </p:nvGrpSpPr>
          <p:grpSpPr>
            <a:xfrm>
              <a:off x="3495311" y="3701657"/>
              <a:ext cx="203345" cy="58503"/>
              <a:chOff x="3495311" y="3701657"/>
              <a:chExt cx="203345" cy="58503"/>
            </a:xfrm>
          </p:grpSpPr>
          <p:sp>
            <p:nvSpPr>
              <p:cNvPr id="1544" name="Google Shape;1544;p29"/>
              <p:cNvSpPr/>
              <p:nvPr/>
            </p:nvSpPr>
            <p:spPr>
              <a:xfrm>
                <a:off x="3495311" y="3701657"/>
                <a:ext cx="23818" cy="58503"/>
              </a:xfrm>
              <a:custGeom>
                <a:avLst/>
                <a:gdLst/>
                <a:ahLst/>
                <a:cxnLst/>
                <a:rect l="l" t="t" r="r" b="b"/>
                <a:pathLst>
                  <a:path w="23818" h="58503" extrusionOk="0">
                    <a:moveTo>
                      <a:pt x="23818" y="2859"/>
                    </a:moveTo>
                    <a:lnTo>
                      <a:pt x="23818" y="55657"/>
                    </a:lnTo>
                    <a:cubicBezTo>
                      <a:pt x="23818" y="57231"/>
                      <a:pt x="22534" y="58504"/>
                      <a:pt x="20959" y="58504"/>
                    </a:cubicBezTo>
                    <a:lnTo>
                      <a:pt x="0" y="58504"/>
                    </a:lnTo>
                    <a:cubicBezTo>
                      <a:pt x="1574" y="58504"/>
                      <a:pt x="2859" y="57230"/>
                      <a:pt x="2859" y="55657"/>
                    </a:cubicBezTo>
                    <a:lnTo>
                      <a:pt x="2859" y="2859"/>
                    </a:lnTo>
                    <a:cubicBezTo>
                      <a:pt x="2859" y="1285"/>
                      <a:pt x="1574" y="0"/>
                      <a:pt x="0" y="0"/>
                    </a:cubicBezTo>
                    <a:lnTo>
                      <a:pt x="20959" y="0"/>
                    </a:lnTo>
                    <a:cubicBezTo>
                      <a:pt x="22534" y="1"/>
                      <a:pt x="23818" y="1286"/>
                      <a:pt x="23818" y="2859"/>
                    </a:cubicBezTo>
                    <a:close/>
                  </a:path>
                </a:pathLst>
              </a:cu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5" name="Google Shape;1545;p29"/>
              <p:cNvSpPr/>
              <p:nvPr/>
            </p:nvSpPr>
            <p:spPr>
              <a:xfrm>
                <a:off x="3585074" y="3701657"/>
                <a:ext cx="23818" cy="58503"/>
              </a:xfrm>
              <a:custGeom>
                <a:avLst/>
                <a:gdLst/>
                <a:ahLst/>
                <a:cxnLst/>
                <a:rect l="l" t="t" r="r" b="b"/>
                <a:pathLst>
                  <a:path w="23818" h="58503" extrusionOk="0">
                    <a:moveTo>
                      <a:pt x="23818" y="2859"/>
                    </a:moveTo>
                    <a:lnTo>
                      <a:pt x="23818" y="55657"/>
                    </a:lnTo>
                    <a:cubicBezTo>
                      <a:pt x="23818" y="57231"/>
                      <a:pt x="22545" y="58504"/>
                      <a:pt x="20959" y="58504"/>
                    </a:cubicBezTo>
                    <a:lnTo>
                      <a:pt x="0" y="58504"/>
                    </a:lnTo>
                    <a:cubicBezTo>
                      <a:pt x="1574" y="58504"/>
                      <a:pt x="2859" y="57230"/>
                      <a:pt x="2859" y="55657"/>
                    </a:cubicBezTo>
                    <a:lnTo>
                      <a:pt x="2859" y="2859"/>
                    </a:lnTo>
                    <a:cubicBezTo>
                      <a:pt x="2859" y="1285"/>
                      <a:pt x="1574" y="0"/>
                      <a:pt x="0" y="0"/>
                    </a:cubicBezTo>
                    <a:lnTo>
                      <a:pt x="20959" y="0"/>
                    </a:lnTo>
                    <a:cubicBezTo>
                      <a:pt x="22546" y="1"/>
                      <a:pt x="23818" y="1286"/>
                      <a:pt x="23818" y="2859"/>
                    </a:cubicBezTo>
                    <a:close/>
                  </a:path>
                </a:pathLst>
              </a:cu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6" name="Google Shape;1546;p29"/>
              <p:cNvSpPr/>
              <p:nvPr/>
            </p:nvSpPr>
            <p:spPr>
              <a:xfrm>
                <a:off x="3674839" y="3701657"/>
                <a:ext cx="23817" cy="58503"/>
              </a:xfrm>
              <a:custGeom>
                <a:avLst/>
                <a:gdLst/>
                <a:ahLst/>
                <a:cxnLst/>
                <a:rect l="l" t="t" r="r" b="b"/>
                <a:pathLst>
                  <a:path w="23817" h="58503" extrusionOk="0">
                    <a:moveTo>
                      <a:pt x="23817" y="2859"/>
                    </a:moveTo>
                    <a:lnTo>
                      <a:pt x="23817" y="55657"/>
                    </a:lnTo>
                    <a:cubicBezTo>
                      <a:pt x="23817" y="57231"/>
                      <a:pt x="22544" y="58504"/>
                      <a:pt x="20970" y="58504"/>
                    </a:cubicBezTo>
                    <a:lnTo>
                      <a:pt x="0" y="58504"/>
                    </a:lnTo>
                    <a:cubicBezTo>
                      <a:pt x="1586" y="58504"/>
                      <a:pt x="2859" y="57230"/>
                      <a:pt x="2859" y="55657"/>
                    </a:cubicBezTo>
                    <a:lnTo>
                      <a:pt x="2859" y="2859"/>
                    </a:lnTo>
                    <a:cubicBezTo>
                      <a:pt x="2859" y="1285"/>
                      <a:pt x="1586" y="0"/>
                      <a:pt x="0" y="0"/>
                    </a:cubicBezTo>
                    <a:lnTo>
                      <a:pt x="20970" y="0"/>
                    </a:lnTo>
                    <a:cubicBezTo>
                      <a:pt x="22544" y="1"/>
                      <a:pt x="23817" y="1286"/>
                      <a:pt x="23817" y="2859"/>
                    </a:cubicBezTo>
                    <a:close/>
                  </a:path>
                </a:pathLst>
              </a:cu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47" name="Google Shape;1547;p29"/>
            <p:cNvGrpSpPr/>
            <p:nvPr/>
          </p:nvGrpSpPr>
          <p:grpSpPr>
            <a:xfrm>
              <a:off x="3495311" y="3799800"/>
              <a:ext cx="203345" cy="58503"/>
              <a:chOff x="3495311" y="3799800"/>
              <a:chExt cx="203345" cy="58503"/>
            </a:xfrm>
          </p:grpSpPr>
          <p:sp>
            <p:nvSpPr>
              <p:cNvPr id="1548" name="Google Shape;1548;p29"/>
              <p:cNvSpPr/>
              <p:nvPr/>
            </p:nvSpPr>
            <p:spPr>
              <a:xfrm>
                <a:off x="3495311" y="3799800"/>
                <a:ext cx="23818" cy="58503"/>
              </a:xfrm>
              <a:custGeom>
                <a:avLst/>
                <a:gdLst/>
                <a:ahLst/>
                <a:cxnLst/>
                <a:rect l="l" t="t" r="r" b="b"/>
                <a:pathLst>
                  <a:path w="23818" h="58503" extrusionOk="0">
                    <a:moveTo>
                      <a:pt x="23818" y="2847"/>
                    </a:moveTo>
                    <a:lnTo>
                      <a:pt x="23818" y="55645"/>
                    </a:lnTo>
                    <a:cubicBezTo>
                      <a:pt x="23818" y="57219"/>
                      <a:pt x="22534" y="58504"/>
                      <a:pt x="20959" y="58504"/>
                    </a:cubicBezTo>
                    <a:lnTo>
                      <a:pt x="0" y="58504"/>
                    </a:lnTo>
                    <a:cubicBezTo>
                      <a:pt x="1574" y="58504"/>
                      <a:pt x="2859" y="57219"/>
                      <a:pt x="2859" y="55645"/>
                    </a:cubicBezTo>
                    <a:lnTo>
                      <a:pt x="2859" y="2847"/>
                    </a:lnTo>
                    <a:cubicBezTo>
                      <a:pt x="2859" y="1273"/>
                      <a:pt x="1574" y="0"/>
                      <a:pt x="0" y="0"/>
                    </a:cubicBezTo>
                    <a:lnTo>
                      <a:pt x="20959" y="0"/>
                    </a:lnTo>
                    <a:cubicBezTo>
                      <a:pt x="22534" y="0"/>
                      <a:pt x="23818" y="1272"/>
                      <a:pt x="23818" y="2847"/>
                    </a:cubicBezTo>
                    <a:close/>
                  </a:path>
                </a:pathLst>
              </a:cu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9" name="Google Shape;1549;p29"/>
              <p:cNvSpPr/>
              <p:nvPr/>
            </p:nvSpPr>
            <p:spPr>
              <a:xfrm>
                <a:off x="3585074" y="3799800"/>
                <a:ext cx="23818" cy="58503"/>
              </a:xfrm>
              <a:custGeom>
                <a:avLst/>
                <a:gdLst/>
                <a:ahLst/>
                <a:cxnLst/>
                <a:rect l="l" t="t" r="r" b="b"/>
                <a:pathLst>
                  <a:path w="23818" h="58503" extrusionOk="0">
                    <a:moveTo>
                      <a:pt x="23818" y="2847"/>
                    </a:moveTo>
                    <a:lnTo>
                      <a:pt x="23818" y="55645"/>
                    </a:lnTo>
                    <a:cubicBezTo>
                      <a:pt x="23818" y="57219"/>
                      <a:pt x="22545" y="58504"/>
                      <a:pt x="20959" y="58504"/>
                    </a:cubicBezTo>
                    <a:lnTo>
                      <a:pt x="0" y="58504"/>
                    </a:lnTo>
                    <a:cubicBezTo>
                      <a:pt x="1574" y="58504"/>
                      <a:pt x="2859" y="57219"/>
                      <a:pt x="2859" y="55645"/>
                    </a:cubicBezTo>
                    <a:lnTo>
                      <a:pt x="2859" y="2847"/>
                    </a:lnTo>
                    <a:cubicBezTo>
                      <a:pt x="2859" y="1273"/>
                      <a:pt x="1574" y="0"/>
                      <a:pt x="0" y="0"/>
                    </a:cubicBezTo>
                    <a:lnTo>
                      <a:pt x="20959" y="0"/>
                    </a:lnTo>
                    <a:cubicBezTo>
                      <a:pt x="22546" y="0"/>
                      <a:pt x="23818" y="1272"/>
                      <a:pt x="23818" y="2847"/>
                    </a:cubicBezTo>
                    <a:close/>
                  </a:path>
                </a:pathLst>
              </a:cu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0" name="Google Shape;1550;p29"/>
              <p:cNvSpPr/>
              <p:nvPr/>
            </p:nvSpPr>
            <p:spPr>
              <a:xfrm>
                <a:off x="3674839" y="3799800"/>
                <a:ext cx="23817" cy="58503"/>
              </a:xfrm>
              <a:custGeom>
                <a:avLst/>
                <a:gdLst/>
                <a:ahLst/>
                <a:cxnLst/>
                <a:rect l="l" t="t" r="r" b="b"/>
                <a:pathLst>
                  <a:path w="23817" h="58503" extrusionOk="0">
                    <a:moveTo>
                      <a:pt x="23817" y="2847"/>
                    </a:moveTo>
                    <a:lnTo>
                      <a:pt x="23817" y="55645"/>
                    </a:lnTo>
                    <a:cubicBezTo>
                      <a:pt x="23817" y="57219"/>
                      <a:pt x="22544" y="58504"/>
                      <a:pt x="20970" y="58504"/>
                    </a:cubicBezTo>
                    <a:lnTo>
                      <a:pt x="0" y="58504"/>
                    </a:lnTo>
                    <a:cubicBezTo>
                      <a:pt x="1586" y="58504"/>
                      <a:pt x="2859" y="57219"/>
                      <a:pt x="2859" y="55645"/>
                    </a:cubicBezTo>
                    <a:lnTo>
                      <a:pt x="2859" y="2847"/>
                    </a:lnTo>
                    <a:cubicBezTo>
                      <a:pt x="2859" y="1273"/>
                      <a:pt x="1586" y="0"/>
                      <a:pt x="0" y="0"/>
                    </a:cubicBezTo>
                    <a:lnTo>
                      <a:pt x="20970" y="0"/>
                    </a:lnTo>
                    <a:cubicBezTo>
                      <a:pt x="22544" y="0"/>
                      <a:pt x="23817" y="1272"/>
                      <a:pt x="23817" y="2847"/>
                    </a:cubicBezTo>
                    <a:close/>
                  </a:path>
                </a:pathLst>
              </a:cu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551" name="Google Shape;1551;p29"/>
          <p:cNvGrpSpPr/>
          <p:nvPr/>
        </p:nvGrpSpPr>
        <p:grpSpPr>
          <a:xfrm>
            <a:off x="4357959" y="1765227"/>
            <a:ext cx="460258" cy="379101"/>
            <a:chOff x="5311486" y="2793891"/>
            <a:chExt cx="574963" cy="473580"/>
          </a:xfrm>
        </p:grpSpPr>
        <p:sp>
          <p:nvSpPr>
            <p:cNvPr id="1552" name="Google Shape;1552;p29"/>
            <p:cNvSpPr/>
            <p:nvPr/>
          </p:nvSpPr>
          <p:spPr>
            <a:xfrm>
              <a:off x="5339235" y="2793895"/>
              <a:ext cx="477211" cy="323826"/>
            </a:xfrm>
            <a:custGeom>
              <a:avLst/>
              <a:gdLst/>
              <a:ahLst/>
              <a:cxnLst/>
              <a:rect l="l" t="t" r="r" b="b"/>
              <a:pathLst>
                <a:path w="477211" h="323826" extrusionOk="0">
                  <a:moveTo>
                    <a:pt x="448711" y="323826"/>
                  </a:moveTo>
                  <a:lnTo>
                    <a:pt x="28500" y="323826"/>
                  </a:lnTo>
                  <a:cubicBezTo>
                    <a:pt x="12760" y="323826"/>
                    <a:pt x="0" y="311067"/>
                    <a:pt x="0" y="295326"/>
                  </a:cubicBezTo>
                  <a:lnTo>
                    <a:pt x="0" y="28500"/>
                  </a:lnTo>
                  <a:cubicBezTo>
                    <a:pt x="0" y="12760"/>
                    <a:pt x="12759" y="0"/>
                    <a:pt x="28500" y="0"/>
                  </a:cubicBezTo>
                  <a:lnTo>
                    <a:pt x="448711" y="0"/>
                  </a:lnTo>
                  <a:cubicBezTo>
                    <a:pt x="464451" y="0"/>
                    <a:pt x="477211" y="12759"/>
                    <a:pt x="477211" y="28500"/>
                  </a:cubicBezTo>
                  <a:lnTo>
                    <a:pt x="477211" y="295327"/>
                  </a:lnTo>
                  <a:cubicBezTo>
                    <a:pt x="477211" y="311067"/>
                    <a:pt x="464451" y="323826"/>
                    <a:pt x="448711" y="32382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3" name="Google Shape;1553;p29"/>
            <p:cNvSpPr/>
            <p:nvPr/>
          </p:nvSpPr>
          <p:spPr>
            <a:xfrm>
              <a:off x="5764299" y="2793891"/>
              <a:ext cx="52149" cy="323831"/>
            </a:xfrm>
            <a:custGeom>
              <a:avLst/>
              <a:gdLst/>
              <a:ahLst/>
              <a:cxnLst/>
              <a:rect l="l" t="t" r="r" b="b"/>
              <a:pathLst>
                <a:path w="52149" h="323831" extrusionOk="0">
                  <a:moveTo>
                    <a:pt x="52150" y="28501"/>
                  </a:moveTo>
                  <a:lnTo>
                    <a:pt x="52150" y="295332"/>
                  </a:lnTo>
                  <a:cubicBezTo>
                    <a:pt x="52150" y="311075"/>
                    <a:pt x="39393" y="323832"/>
                    <a:pt x="23650" y="323832"/>
                  </a:cubicBezTo>
                  <a:lnTo>
                    <a:pt x="0" y="323832"/>
                  </a:lnTo>
                  <a:cubicBezTo>
                    <a:pt x="15732" y="323832"/>
                    <a:pt x="28500" y="311075"/>
                    <a:pt x="28500" y="295332"/>
                  </a:cubicBezTo>
                  <a:lnTo>
                    <a:pt x="28500" y="28501"/>
                  </a:lnTo>
                  <a:cubicBezTo>
                    <a:pt x="28500" y="12769"/>
                    <a:pt x="15732" y="0"/>
                    <a:pt x="0" y="0"/>
                  </a:cubicBezTo>
                  <a:lnTo>
                    <a:pt x="23650" y="0"/>
                  </a:lnTo>
                  <a:cubicBezTo>
                    <a:pt x="39393" y="0"/>
                    <a:pt x="52150" y="12769"/>
                    <a:pt x="52150" y="28501"/>
                  </a:cubicBezTo>
                  <a:close/>
                </a:path>
              </a:pathLst>
            </a:custGeom>
            <a:solidFill>
              <a:srgbClr val="000000">
                <a:alpha val="1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4" name="Google Shape;1554;p29"/>
            <p:cNvSpPr/>
            <p:nvPr/>
          </p:nvSpPr>
          <p:spPr>
            <a:xfrm>
              <a:off x="5373474" y="2831990"/>
              <a:ext cx="408734" cy="247636"/>
            </a:xfrm>
            <a:custGeom>
              <a:avLst/>
              <a:gdLst/>
              <a:ahLst/>
              <a:cxnLst/>
              <a:rect l="l" t="t" r="r" b="b"/>
              <a:pathLst>
                <a:path w="408734" h="247636" extrusionOk="0">
                  <a:moveTo>
                    <a:pt x="395702" y="247637"/>
                  </a:moveTo>
                  <a:lnTo>
                    <a:pt x="13032" y="247637"/>
                  </a:lnTo>
                  <a:cubicBezTo>
                    <a:pt x="5835" y="247637"/>
                    <a:pt x="0" y="241802"/>
                    <a:pt x="0" y="234604"/>
                  </a:cubicBezTo>
                  <a:lnTo>
                    <a:pt x="0" y="13032"/>
                  </a:lnTo>
                  <a:cubicBezTo>
                    <a:pt x="0" y="5835"/>
                    <a:pt x="5835" y="0"/>
                    <a:pt x="13032" y="0"/>
                  </a:cubicBezTo>
                  <a:lnTo>
                    <a:pt x="395702" y="0"/>
                  </a:lnTo>
                  <a:cubicBezTo>
                    <a:pt x="402899" y="0"/>
                    <a:pt x="408734" y="5835"/>
                    <a:pt x="408734" y="13032"/>
                  </a:cubicBezTo>
                  <a:lnTo>
                    <a:pt x="408734" y="234604"/>
                  </a:lnTo>
                  <a:cubicBezTo>
                    <a:pt x="408734" y="241802"/>
                    <a:pt x="402899" y="247637"/>
                    <a:pt x="395702" y="24763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5" name="Google Shape;1555;p29"/>
            <p:cNvSpPr/>
            <p:nvPr/>
          </p:nvSpPr>
          <p:spPr>
            <a:xfrm>
              <a:off x="5746019" y="2831989"/>
              <a:ext cx="36186" cy="247636"/>
            </a:xfrm>
            <a:custGeom>
              <a:avLst/>
              <a:gdLst/>
              <a:ahLst/>
              <a:cxnLst/>
              <a:rect l="l" t="t" r="r" b="b"/>
              <a:pathLst>
                <a:path w="36186" h="247636" extrusionOk="0">
                  <a:moveTo>
                    <a:pt x="36187" y="13034"/>
                  </a:moveTo>
                  <a:lnTo>
                    <a:pt x="36187" y="234602"/>
                  </a:lnTo>
                  <a:cubicBezTo>
                    <a:pt x="36187" y="241803"/>
                    <a:pt x="30353" y="247637"/>
                    <a:pt x="23152" y="247637"/>
                  </a:cubicBezTo>
                  <a:lnTo>
                    <a:pt x="0" y="247637"/>
                  </a:lnTo>
                  <a:cubicBezTo>
                    <a:pt x="7201" y="247637"/>
                    <a:pt x="13034" y="241802"/>
                    <a:pt x="13034" y="234602"/>
                  </a:cubicBezTo>
                  <a:lnTo>
                    <a:pt x="13034" y="13034"/>
                  </a:lnTo>
                  <a:cubicBezTo>
                    <a:pt x="13034" y="5834"/>
                    <a:pt x="7201" y="0"/>
                    <a:pt x="0" y="0"/>
                  </a:cubicBezTo>
                  <a:lnTo>
                    <a:pt x="23152" y="0"/>
                  </a:lnTo>
                  <a:cubicBezTo>
                    <a:pt x="30353" y="0"/>
                    <a:pt x="36187" y="5834"/>
                    <a:pt x="36187" y="13034"/>
                  </a:cubicBezTo>
                  <a:close/>
                </a:path>
              </a:pathLst>
            </a:custGeom>
            <a:solidFill>
              <a:srgbClr val="000000">
                <a:alpha val="1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6" name="Google Shape;1556;p29"/>
            <p:cNvSpPr/>
            <p:nvPr/>
          </p:nvSpPr>
          <p:spPr>
            <a:xfrm>
              <a:off x="5406696" y="2866272"/>
              <a:ext cx="96008" cy="179070"/>
            </a:xfrm>
            <a:custGeom>
              <a:avLst/>
              <a:gdLst/>
              <a:ahLst/>
              <a:cxnLst/>
              <a:rect l="l" t="t" r="r" b="b"/>
              <a:pathLst>
                <a:path w="96008" h="179070" extrusionOk="0">
                  <a:moveTo>
                    <a:pt x="0" y="0"/>
                  </a:moveTo>
                  <a:lnTo>
                    <a:pt x="96009" y="0"/>
                  </a:lnTo>
                  <a:lnTo>
                    <a:pt x="96009" y="179071"/>
                  </a:lnTo>
                  <a:lnTo>
                    <a:pt x="0" y="17907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7" name="Google Shape;1557;p29"/>
            <p:cNvSpPr/>
            <p:nvPr/>
          </p:nvSpPr>
          <p:spPr>
            <a:xfrm>
              <a:off x="5480312" y="2866272"/>
              <a:ext cx="22392" cy="179070"/>
            </a:xfrm>
            <a:custGeom>
              <a:avLst/>
              <a:gdLst/>
              <a:ahLst/>
              <a:cxnLst/>
              <a:rect l="l" t="t" r="r" b="b"/>
              <a:pathLst>
                <a:path w="22392" h="179070" extrusionOk="0">
                  <a:moveTo>
                    <a:pt x="0" y="0"/>
                  </a:moveTo>
                  <a:lnTo>
                    <a:pt x="22392" y="0"/>
                  </a:lnTo>
                  <a:lnTo>
                    <a:pt x="22392" y="179071"/>
                  </a:lnTo>
                  <a:lnTo>
                    <a:pt x="0" y="179071"/>
                  </a:lnTo>
                  <a:close/>
                </a:path>
              </a:pathLst>
            </a:custGeom>
            <a:solidFill>
              <a:srgbClr val="000000">
                <a:alpha val="1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8" name="Google Shape;1558;p29"/>
            <p:cNvSpPr/>
            <p:nvPr/>
          </p:nvSpPr>
          <p:spPr>
            <a:xfrm>
              <a:off x="5539517" y="2866272"/>
              <a:ext cx="209469" cy="63335"/>
            </a:xfrm>
            <a:custGeom>
              <a:avLst/>
              <a:gdLst/>
              <a:ahLst/>
              <a:cxnLst/>
              <a:rect l="l" t="t" r="r" b="b"/>
              <a:pathLst>
                <a:path w="209469" h="63335" extrusionOk="0">
                  <a:moveTo>
                    <a:pt x="0" y="0"/>
                  </a:moveTo>
                  <a:lnTo>
                    <a:pt x="209470" y="0"/>
                  </a:lnTo>
                  <a:lnTo>
                    <a:pt x="209470" y="63336"/>
                  </a:lnTo>
                  <a:lnTo>
                    <a:pt x="0" y="6333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9" name="Google Shape;1559;p29"/>
            <p:cNvSpPr/>
            <p:nvPr/>
          </p:nvSpPr>
          <p:spPr>
            <a:xfrm>
              <a:off x="5725835" y="2866272"/>
              <a:ext cx="23152" cy="63335"/>
            </a:xfrm>
            <a:custGeom>
              <a:avLst/>
              <a:gdLst/>
              <a:ahLst/>
              <a:cxnLst/>
              <a:rect l="l" t="t" r="r" b="b"/>
              <a:pathLst>
                <a:path w="23152" h="63335" extrusionOk="0">
                  <a:moveTo>
                    <a:pt x="0" y="0"/>
                  </a:moveTo>
                  <a:lnTo>
                    <a:pt x="23152" y="0"/>
                  </a:lnTo>
                  <a:lnTo>
                    <a:pt x="23152" y="63336"/>
                  </a:lnTo>
                  <a:lnTo>
                    <a:pt x="0" y="63336"/>
                  </a:lnTo>
                  <a:close/>
                </a:path>
              </a:pathLst>
            </a:custGeom>
            <a:solidFill>
              <a:srgbClr val="000000">
                <a:alpha val="1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0" name="Google Shape;1560;p29"/>
            <p:cNvSpPr/>
            <p:nvPr/>
          </p:nvSpPr>
          <p:spPr>
            <a:xfrm>
              <a:off x="5531095" y="2960146"/>
              <a:ext cx="153175" cy="16844"/>
            </a:xfrm>
            <a:custGeom>
              <a:avLst/>
              <a:gdLst/>
              <a:ahLst/>
              <a:cxnLst/>
              <a:rect l="l" t="t" r="r" b="b"/>
              <a:pathLst>
                <a:path w="153175" h="16844" extrusionOk="0">
                  <a:moveTo>
                    <a:pt x="144753" y="16845"/>
                  </a:moveTo>
                  <a:lnTo>
                    <a:pt x="8422" y="16845"/>
                  </a:lnTo>
                  <a:cubicBezTo>
                    <a:pt x="3771" y="16845"/>
                    <a:pt x="0" y="13074"/>
                    <a:pt x="0" y="8422"/>
                  </a:cubicBezTo>
                  <a:cubicBezTo>
                    <a:pt x="0" y="3771"/>
                    <a:pt x="3771" y="0"/>
                    <a:pt x="8422" y="0"/>
                  </a:cubicBezTo>
                  <a:lnTo>
                    <a:pt x="144753" y="0"/>
                  </a:lnTo>
                  <a:cubicBezTo>
                    <a:pt x="149404" y="0"/>
                    <a:pt x="153175" y="3771"/>
                    <a:pt x="153175" y="8422"/>
                  </a:cubicBezTo>
                  <a:cubicBezTo>
                    <a:pt x="153175" y="13074"/>
                    <a:pt x="149405" y="16845"/>
                    <a:pt x="144753" y="16845"/>
                  </a:cubicBezTo>
                  <a:close/>
                </a:path>
              </a:pathLst>
            </a:custGeom>
            <a:solidFill>
              <a:srgbClr val="000000">
                <a:alpha val="1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1" name="Google Shape;1561;p29"/>
            <p:cNvSpPr/>
            <p:nvPr/>
          </p:nvSpPr>
          <p:spPr>
            <a:xfrm>
              <a:off x="5531095" y="2998534"/>
              <a:ext cx="153175" cy="16844"/>
            </a:xfrm>
            <a:custGeom>
              <a:avLst/>
              <a:gdLst/>
              <a:ahLst/>
              <a:cxnLst/>
              <a:rect l="l" t="t" r="r" b="b"/>
              <a:pathLst>
                <a:path w="153175" h="16844" extrusionOk="0">
                  <a:moveTo>
                    <a:pt x="144753" y="16845"/>
                  </a:moveTo>
                  <a:lnTo>
                    <a:pt x="8422" y="16845"/>
                  </a:lnTo>
                  <a:cubicBezTo>
                    <a:pt x="3771" y="16845"/>
                    <a:pt x="0" y="13074"/>
                    <a:pt x="0" y="8422"/>
                  </a:cubicBezTo>
                  <a:cubicBezTo>
                    <a:pt x="0" y="3771"/>
                    <a:pt x="3771" y="0"/>
                    <a:pt x="8422" y="0"/>
                  </a:cubicBezTo>
                  <a:lnTo>
                    <a:pt x="144753" y="0"/>
                  </a:lnTo>
                  <a:cubicBezTo>
                    <a:pt x="149404" y="0"/>
                    <a:pt x="153175" y="3771"/>
                    <a:pt x="153175" y="8422"/>
                  </a:cubicBezTo>
                  <a:cubicBezTo>
                    <a:pt x="153175" y="13074"/>
                    <a:pt x="149405" y="16845"/>
                    <a:pt x="144753" y="16845"/>
                  </a:cubicBezTo>
                  <a:close/>
                </a:path>
              </a:pathLst>
            </a:custGeom>
            <a:solidFill>
              <a:srgbClr val="000000">
                <a:alpha val="1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2" name="Google Shape;1562;p29"/>
            <p:cNvSpPr/>
            <p:nvPr/>
          </p:nvSpPr>
          <p:spPr>
            <a:xfrm>
              <a:off x="5531095" y="3036922"/>
              <a:ext cx="95174" cy="16844"/>
            </a:xfrm>
            <a:custGeom>
              <a:avLst/>
              <a:gdLst/>
              <a:ahLst/>
              <a:cxnLst/>
              <a:rect l="l" t="t" r="r" b="b"/>
              <a:pathLst>
                <a:path w="95174" h="16844" extrusionOk="0">
                  <a:moveTo>
                    <a:pt x="86752" y="16845"/>
                  </a:moveTo>
                  <a:lnTo>
                    <a:pt x="8422" y="16845"/>
                  </a:lnTo>
                  <a:cubicBezTo>
                    <a:pt x="3771" y="16845"/>
                    <a:pt x="0" y="13074"/>
                    <a:pt x="0" y="8422"/>
                  </a:cubicBezTo>
                  <a:cubicBezTo>
                    <a:pt x="0" y="3771"/>
                    <a:pt x="3771" y="0"/>
                    <a:pt x="8422" y="0"/>
                  </a:cubicBezTo>
                  <a:lnTo>
                    <a:pt x="86752" y="0"/>
                  </a:lnTo>
                  <a:cubicBezTo>
                    <a:pt x="91404" y="0"/>
                    <a:pt x="95175" y="3771"/>
                    <a:pt x="95175" y="8422"/>
                  </a:cubicBezTo>
                  <a:cubicBezTo>
                    <a:pt x="95175" y="13074"/>
                    <a:pt x="91404" y="16845"/>
                    <a:pt x="86752" y="16845"/>
                  </a:cubicBezTo>
                  <a:close/>
                </a:path>
              </a:pathLst>
            </a:custGeom>
            <a:solidFill>
              <a:srgbClr val="000000">
                <a:alpha val="1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3" name="Google Shape;1563;p29"/>
            <p:cNvSpPr/>
            <p:nvPr/>
          </p:nvSpPr>
          <p:spPr>
            <a:xfrm>
              <a:off x="5311486" y="3114249"/>
              <a:ext cx="532710" cy="52038"/>
            </a:xfrm>
            <a:custGeom>
              <a:avLst/>
              <a:gdLst/>
              <a:ahLst/>
              <a:cxnLst/>
              <a:rect l="l" t="t" r="r" b="b"/>
              <a:pathLst>
                <a:path w="532710" h="52038" extrusionOk="0">
                  <a:moveTo>
                    <a:pt x="493939" y="52039"/>
                  </a:moveTo>
                  <a:lnTo>
                    <a:pt x="38772" y="52039"/>
                  </a:lnTo>
                  <a:cubicBezTo>
                    <a:pt x="17359" y="52039"/>
                    <a:pt x="0" y="34680"/>
                    <a:pt x="0" y="13267"/>
                  </a:cubicBezTo>
                  <a:cubicBezTo>
                    <a:pt x="0" y="5939"/>
                    <a:pt x="5939" y="0"/>
                    <a:pt x="13267" y="0"/>
                  </a:cubicBezTo>
                  <a:lnTo>
                    <a:pt x="519444" y="0"/>
                  </a:lnTo>
                  <a:cubicBezTo>
                    <a:pt x="526771" y="0"/>
                    <a:pt x="532711" y="5939"/>
                    <a:pt x="532711" y="13267"/>
                  </a:cubicBezTo>
                  <a:cubicBezTo>
                    <a:pt x="532711" y="34680"/>
                    <a:pt x="515352" y="52039"/>
                    <a:pt x="493939" y="5203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4" name="Google Shape;1564;p29"/>
            <p:cNvSpPr/>
            <p:nvPr/>
          </p:nvSpPr>
          <p:spPr>
            <a:xfrm>
              <a:off x="5781766" y="3114249"/>
              <a:ext cx="62430" cy="52035"/>
            </a:xfrm>
            <a:custGeom>
              <a:avLst/>
              <a:gdLst/>
              <a:ahLst/>
              <a:cxnLst/>
              <a:rect l="l" t="t" r="r" b="b"/>
              <a:pathLst>
                <a:path w="62430" h="52035" extrusionOk="0">
                  <a:moveTo>
                    <a:pt x="62431" y="13267"/>
                  </a:moveTo>
                  <a:cubicBezTo>
                    <a:pt x="62431" y="23974"/>
                    <a:pt x="58089" y="33665"/>
                    <a:pt x="51074" y="40679"/>
                  </a:cubicBezTo>
                  <a:cubicBezTo>
                    <a:pt x="44059" y="47694"/>
                    <a:pt x="34370" y="52035"/>
                    <a:pt x="23662" y="52035"/>
                  </a:cubicBezTo>
                  <a:lnTo>
                    <a:pt x="0" y="52035"/>
                  </a:lnTo>
                  <a:cubicBezTo>
                    <a:pt x="10708" y="52035"/>
                    <a:pt x="20409" y="47694"/>
                    <a:pt x="27424" y="40679"/>
                  </a:cubicBezTo>
                  <a:cubicBezTo>
                    <a:pt x="34439" y="33663"/>
                    <a:pt x="38781" y="23974"/>
                    <a:pt x="38781" y="13267"/>
                  </a:cubicBezTo>
                  <a:cubicBezTo>
                    <a:pt x="38781" y="5939"/>
                    <a:pt x="32843" y="0"/>
                    <a:pt x="25515" y="0"/>
                  </a:cubicBezTo>
                  <a:lnTo>
                    <a:pt x="49165" y="0"/>
                  </a:lnTo>
                  <a:cubicBezTo>
                    <a:pt x="56492" y="1"/>
                    <a:pt x="62431" y="5939"/>
                    <a:pt x="62431" y="13267"/>
                  </a:cubicBezTo>
                  <a:close/>
                </a:path>
              </a:pathLst>
            </a:custGeom>
            <a:solidFill>
              <a:srgbClr val="83838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5" name="Google Shape;1565;p29"/>
            <p:cNvSpPr/>
            <p:nvPr/>
          </p:nvSpPr>
          <p:spPr>
            <a:xfrm>
              <a:off x="5718125" y="2965096"/>
              <a:ext cx="168322" cy="277144"/>
            </a:xfrm>
            <a:custGeom>
              <a:avLst/>
              <a:gdLst/>
              <a:ahLst/>
              <a:cxnLst/>
              <a:rect l="l" t="t" r="r" b="b"/>
              <a:pathLst>
                <a:path w="168322" h="277144" extrusionOk="0">
                  <a:moveTo>
                    <a:pt x="149899" y="277145"/>
                  </a:moveTo>
                  <a:lnTo>
                    <a:pt x="18424" y="277145"/>
                  </a:lnTo>
                  <a:cubicBezTo>
                    <a:pt x="8248" y="277145"/>
                    <a:pt x="0" y="268897"/>
                    <a:pt x="0" y="258721"/>
                  </a:cubicBezTo>
                  <a:lnTo>
                    <a:pt x="0" y="18424"/>
                  </a:lnTo>
                  <a:cubicBezTo>
                    <a:pt x="0" y="8248"/>
                    <a:pt x="8248" y="0"/>
                    <a:pt x="18424" y="0"/>
                  </a:cubicBezTo>
                  <a:lnTo>
                    <a:pt x="149899" y="0"/>
                  </a:lnTo>
                  <a:cubicBezTo>
                    <a:pt x="160075" y="0"/>
                    <a:pt x="168323" y="8248"/>
                    <a:pt x="168323" y="18424"/>
                  </a:cubicBezTo>
                  <a:lnTo>
                    <a:pt x="168323" y="258721"/>
                  </a:lnTo>
                  <a:cubicBezTo>
                    <a:pt x="168323" y="268897"/>
                    <a:pt x="160075" y="277145"/>
                    <a:pt x="149899" y="2771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6" name="Google Shape;1566;p29"/>
            <p:cNvSpPr/>
            <p:nvPr/>
          </p:nvSpPr>
          <p:spPr>
            <a:xfrm>
              <a:off x="5844949" y="2965091"/>
              <a:ext cx="41500" cy="302380"/>
            </a:xfrm>
            <a:custGeom>
              <a:avLst/>
              <a:gdLst/>
              <a:ahLst/>
              <a:cxnLst/>
              <a:rect l="l" t="t" r="r" b="b"/>
              <a:pathLst>
                <a:path w="41500" h="302380" extrusionOk="0">
                  <a:moveTo>
                    <a:pt x="41501" y="18429"/>
                  </a:moveTo>
                  <a:lnTo>
                    <a:pt x="41501" y="283951"/>
                  </a:lnTo>
                  <a:cubicBezTo>
                    <a:pt x="41501" y="294127"/>
                    <a:pt x="33247" y="302381"/>
                    <a:pt x="23072" y="302381"/>
                  </a:cubicBezTo>
                  <a:lnTo>
                    <a:pt x="0" y="302381"/>
                  </a:lnTo>
                  <a:cubicBezTo>
                    <a:pt x="10175" y="302381"/>
                    <a:pt x="18429" y="294127"/>
                    <a:pt x="18429" y="283951"/>
                  </a:cubicBezTo>
                  <a:lnTo>
                    <a:pt x="18429" y="18429"/>
                  </a:lnTo>
                  <a:cubicBezTo>
                    <a:pt x="18429" y="8254"/>
                    <a:pt x="10175" y="0"/>
                    <a:pt x="0" y="0"/>
                  </a:cubicBezTo>
                  <a:lnTo>
                    <a:pt x="23072" y="0"/>
                  </a:lnTo>
                  <a:cubicBezTo>
                    <a:pt x="33247" y="0"/>
                    <a:pt x="41501" y="8254"/>
                    <a:pt x="41501" y="18429"/>
                  </a:cubicBezTo>
                  <a:close/>
                </a:path>
              </a:pathLst>
            </a:custGeom>
            <a:solidFill>
              <a:srgbClr val="000000">
                <a:alpha val="1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7" name="Google Shape;1567;p29"/>
            <p:cNvSpPr/>
            <p:nvPr/>
          </p:nvSpPr>
          <p:spPr>
            <a:xfrm>
              <a:off x="5718125" y="3217015"/>
              <a:ext cx="168322" cy="50453"/>
            </a:xfrm>
            <a:custGeom>
              <a:avLst/>
              <a:gdLst/>
              <a:ahLst/>
              <a:cxnLst/>
              <a:rect l="l" t="t" r="r" b="b"/>
              <a:pathLst>
                <a:path w="168322" h="50453" extrusionOk="0">
                  <a:moveTo>
                    <a:pt x="149899" y="50453"/>
                  </a:moveTo>
                  <a:lnTo>
                    <a:pt x="18424" y="50453"/>
                  </a:lnTo>
                  <a:cubicBezTo>
                    <a:pt x="8248" y="50453"/>
                    <a:pt x="0" y="42205"/>
                    <a:pt x="0" y="32030"/>
                  </a:cubicBezTo>
                  <a:lnTo>
                    <a:pt x="0" y="0"/>
                  </a:lnTo>
                  <a:lnTo>
                    <a:pt x="168323" y="0"/>
                  </a:lnTo>
                  <a:lnTo>
                    <a:pt x="168323" y="32030"/>
                  </a:lnTo>
                  <a:cubicBezTo>
                    <a:pt x="168323" y="42205"/>
                    <a:pt x="160075" y="50453"/>
                    <a:pt x="149899" y="5045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8" name="Google Shape;1568;p29"/>
            <p:cNvSpPr/>
            <p:nvPr/>
          </p:nvSpPr>
          <p:spPr>
            <a:xfrm>
              <a:off x="5844949" y="3217011"/>
              <a:ext cx="41500" cy="50460"/>
            </a:xfrm>
            <a:custGeom>
              <a:avLst/>
              <a:gdLst/>
              <a:ahLst/>
              <a:cxnLst/>
              <a:rect l="l" t="t" r="r" b="b"/>
              <a:pathLst>
                <a:path w="41500" h="50460" extrusionOk="0">
                  <a:moveTo>
                    <a:pt x="41501" y="0"/>
                  </a:moveTo>
                  <a:lnTo>
                    <a:pt x="41501" y="32032"/>
                  </a:lnTo>
                  <a:cubicBezTo>
                    <a:pt x="41501" y="42207"/>
                    <a:pt x="33247" y="50461"/>
                    <a:pt x="23072" y="50461"/>
                  </a:cubicBezTo>
                  <a:lnTo>
                    <a:pt x="0" y="50461"/>
                  </a:lnTo>
                  <a:cubicBezTo>
                    <a:pt x="10175" y="50461"/>
                    <a:pt x="18429" y="42207"/>
                    <a:pt x="18429" y="32032"/>
                  </a:cubicBezTo>
                  <a:lnTo>
                    <a:pt x="18429" y="0"/>
                  </a:lnTo>
                  <a:close/>
                </a:path>
              </a:pathLst>
            </a:custGeom>
            <a:solidFill>
              <a:srgbClr val="000000">
                <a:alpha val="1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9" name="Google Shape;1569;p29"/>
            <p:cNvSpPr/>
            <p:nvPr/>
          </p:nvSpPr>
          <p:spPr>
            <a:xfrm>
              <a:off x="5745336" y="3009075"/>
              <a:ext cx="113903" cy="57990"/>
            </a:xfrm>
            <a:custGeom>
              <a:avLst/>
              <a:gdLst/>
              <a:ahLst/>
              <a:cxnLst/>
              <a:rect l="l" t="t" r="r" b="b"/>
              <a:pathLst>
                <a:path w="113903" h="57990" extrusionOk="0">
                  <a:moveTo>
                    <a:pt x="0" y="0"/>
                  </a:moveTo>
                  <a:lnTo>
                    <a:pt x="113904" y="0"/>
                  </a:lnTo>
                  <a:lnTo>
                    <a:pt x="113904" y="57991"/>
                  </a:lnTo>
                  <a:lnTo>
                    <a:pt x="0" y="5799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0" name="Google Shape;1570;p29"/>
            <p:cNvSpPr/>
            <p:nvPr/>
          </p:nvSpPr>
          <p:spPr>
            <a:xfrm>
              <a:off x="5836091" y="3009080"/>
              <a:ext cx="23152" cy="57988"/>
            </a:xfrm>
            <a:custGeom>
              <a:avLst/>
              <a:gdLst/>
              <a:ahLst/>
              <a:cxnLst/>
              <a:rect l="l" t="t" r="r" b="b"/>
              <a:pathLst>
                <a:path w="23152" h="57988" extrusionOk="0">
                  <a:moveTo>
                    <a:pt x="0" y="0"/>
                  </a:moveTo>
                  <a:lnTo>
                    <a:pt x="23152" y="0"/>
                  </a:lnTo>
                  <a:lnTo>
                    <a:pt x="23152" y="57988"/>
                  </a:lnTo>
                  <a:lnTo>
                    <a:pt x="0" y="57988"/>
                  </a:lnTo>
                  <a:close/>
                </a:path>
              </a:pathLst>
            </a:custGeom>
            <a:solidFill>
              <a:srgbClr val="000000">
                <a:alpha val="1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571" name="Google Shape;1571;p29"/>
            <p:cNvGrpSpPr/>
            <p:nvPr/>
          </p:nvGrpSpPr>
          <p:grpSpPr>
            <a:xfrm>
              <a:off x="5539517" y="2866278"/>
              <a:ext cx="319722" cy="200787"/>
              <a:chOff x="5539517" y="2866278"/>
              <a:chExt cx="319722" cy="200787"/>
            </a:xfrm>
          </p:grpSpPr>
          <p:sp>
            <p:nvSpPr>
              <p:cNvPr id="1572" name="Google Shape;1572;p29"/>
              <p:cNvSpPr/>
              <p:nvPr/>
            </p:nvSpPr>
            <p:spPr>
              <a:xfrm>
                <a:off x="5539517" y="2866278"/>
                <a:ext cx="209468" cy="63335"/>
              </a:xfrm>
              <a:custGeom>
                <a:avLst/>
                <a:gdLst/>
                <a:ahLst/>
                <a:cxnLst/>
                <a:rect l="l" t="t" r="r" b="b"/>
                <a:pathLst>
                  <a:path w="209468" h="63335" extrusionOk="0">
                    <a:moveTo>
                      <a:pt x="209469" y="8793"/>
                    </a:moveTo>
                    <a:lnTo>
                      <a:pt x="133836" y="31668"/>
                    </a:lnTo>
                    <a:lnTo>
                      <a:pt x="209469" y="54532"/>
                    </a:lnTo>
                    <a:lnTo>
                      <a:pt x="209469" y="63336"/>
                    </a:lnTo>
                    <a:lnTo>
                      <a:pt x="180395" y="63336"/>
                    </a:lnTo>
                    <a:lnTo>
                      <a:pt x="104740" y="40461"/>
                    </a:lnTo>
                    <a:lnTo>
                      <a:pt x="29074" y="63336"/>
                    </a:lnTo>
                    <a:lnTo>
                      <a:pt x="0" y="63336"/>
                    </a:lnTo>
                    <a:lnTo>
                      <a:pt x="0" y="54532"/>
                    </a:lnTo>
                    <a:lnTo>
                      <a:pt x="75632" y="31668"/>
                    </a:lnTo>
                    <a:lnTo>
                      <a:pt x="0" y="8793"/>
                    </a:lnTo>
                    <a:lnTo>
                      <a:pt x="0" y="0"/>
                    </a:lnTo>
                    <a:lnTo>
                      <a:pt x="29108" y="0"/>
                    </a:lnTo>
                    <a:lnTo>
                      <a:pt x="104740" y="22864"/>
                    </a:lnTo>
                    <a:lnTo>
                      <a:pt x="180361" y="0"/>
                    </a:lnTo>
                    <a:lnTo>
                      <a:pt x="209469" y="0"/>
                    </a:lnTo>
                    <a:close/>
                  </a:path>
                </a:pathLst>
              </a:cu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3" name="Google Shape;1573;p29"/>
              <p:cNvSpPr/>
              <p:nvPr/>
            </p:nvSpPr>
            <p:spPr>
              <a:xfrm>
                <a:off x="5745336" y="3009075"/>
                <a:ext cx="113903" cy="57990"/>
              </a:xfrm>
              <a:custGeom>
                <a:avLst/>
                <a:gdLst/>
                <a:ahLst/>
                <a:cxnLst/>
                <a:rect l="l" t="t" r="r" b="b"/>
                <a:pathLst>
                  <a:path w="113903" h="57990" extrusionOk="0">
                    <a:moveTo>
                      <a:pt x="113904" y="9467"/>
                    </a:moveTo>
                    <a:lnTo>
                      <a:pt x="75520" y="28995"/>
                    </a:lnTo>
                    <a:lnTo>
                      <a:pt x="113904" y="48535"/>
                    </a:lnTo>
                    <a:lnTo>
                      <a:pt x="113904" y="57991"/>
                    </a:lnTo>
                    <a:lnTo>
                      <a:pt x="95341" y="57991"/>
                    </a:lnTo>
                    <a:lnTo>
                      <a:pt x="56946" y="38451"/>
                    </a:lnTo>
                    <a:lnTo>
                      <a:pt x="18552" y="57991"/>
                    </a:lnTo>
                    <a:lnTo>
                      <a:pt x="0" y="57991"/>
                    </a:lnTo>
                    <a:lnTo>
                      <a:pt x="0" y="48535"/>
                    </a:lnTo>
                    <a:lnTo>
                      <a:pt x="38383" y="28995"/>
                    </a:lnTo>
                    <a:lnTo>
                      <a:pt x="0" y="9467"/>
                    </a:lnTo>
                    <a:lnTo>
                      <a:pt x="0" y="0"/>
                    </a:lnTo>
                    <a:lnTo>
                      <a:pt x="18552" y="0"/>
                    </a:lnTo>
                    <a:lnTo>
                      <a:pt x="56946" y="19551"/>
                    </a:lnTo>
                    <a:lnTo>
                      <a:pt x="95352" y="0"/>
                    </a:lnTo>
                    <a:lnTo>
                      <a:pt x="113904" y="0"/>
                    </a:lnTo>
                    <a:close/>
                  </a:path>
                </a:pathLst>
              </a:cu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574" name="Google Shape;1574;p29"/>
            <p:cNvSpPr/>
            <p:nvPr/>
          </p:nvSpPr>
          <p:spPr>
            <a:xfrm>
              <a:off x="5736908" y="3094316"/>
              <a:ext cx="130757" cy="16844"/>
            </a:xfrm>
            <a:custGeom>
              <a:avLst/>
              <a:gdLst/>
              <a:ahLst/>
              <a:cxnLst/>
              <a:rect l="l" t="t" r="r" b="b"/>
              <a:pathLst>
                <a:path w="130757" h="16844" extrusionOk="0">
                  <a:moveTo>
                    <a:pt x="122335" y="16845"/>
                  </a:moveTo>
                  <a:lnTo>
                    <a:pt x="8422" y="16845"/>
                  </a:lnTo>
                  <a:cubicBezTo>
                    <a:pt x="3771" y="16845"/>
                    <a:pt x="0" y="13074"/>
                    <a:pt x="0" y="8422"/>
                  </a:cubicBezTo>
                  <a:cubicBezTo>
                    <a:pt x="0" y="3771"/>
                    <a:pt x="3771" y="0"/>
                    <a:pt x="8422" y="0"/>
                  </a:cubicBezTo>
                  <a:lnTo>
                    <a:pt x="122335" y="0"/>
                  </a:lnTo>
                  <a:cubicBezTo>
                    <a:pt x="126986" y="0"/>
                    <a:pt x="130757" y="3771"/>
                    <a:pt x="130757" y="8422"/>
                  </a:cubicBezTo>
                  <a:cubicBezTo>
                    <a:pt x="130757" y="13074"/>
                    <a:pt x="126986" y="16845"/>
                    <a:pt x="122335" y="16845"/>
                  </a:cubicBezTo>
                  <a:close/>
                </a:path>
              </a:pathLst>
            </a:custGeom>
            <a:solidFill>
              <a:srgbClr val="000000">
                <a:alpha val="1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5" name="Google Shape;1575;p29"/>
            <p:cNvSpPr/>
            <p:nvPr/>
          </p:nvSpPr>
          <p:spPr>
            <a:xfrm>
              <a:off x="5736908" y="3129462"/>
              <a:ext cx="130757" cy="16844"/>
            </a:xfrm>
            <a:custGeom>
              <a:avLst/>
              <a:gdLst/>
              <a:ahLst/>
              <a:cxnLst/>
              <a:rect l="l" t="t" r="r" b="b"/>
              <a:pathLst>
                <a:path w="130757" h="16844" extrusionOk="0">
                  <a:moveTo>
                    <a:pt x="122335" y="16845"/>
                  </a:moveTo>
                  <a:lnTo>
                    <a:pt x="8422" y="16845"/>
                  </a:lnTo>
                  <a:cubicBezTo>
                    <a:pt x="3771" y="16845"/>
                    <a:pt x="0" y="13074"/>
                    <a:pt x="0" y="8422"/>
                  </a:cubicBezTo>
                  <a:cubicBezTo>
                    <a:pt x="0" y="3771"/>
                    <a:pt x="3771" y="0"/>
                    <a:pt x="8422" y="0"/>
                  </a:cubicBezTo>
                  <a:lnTo>
                    <a:pt x="122335" y="0"/>
                  </a:lnTo>
                  <a:cubicBezTo>
                    <a:pt x="126986" y="0"/>
                    <a:pt x="130757" y="3771"/>
                    <a:pt x="130757" y="8422"/>
                  </a:cubicBezTo>
                  <a:cubicBezTo>
                    <a:pt x="130757" y="13074"/>
                    <a:pt x="126986" y="16845"/>
                    <a:pt x="122335" y="16845"/>
                  </a:cubicBezTo>
                  <a:close/>
                </a:path>
              </a:pathLst>
            </a:custGeom>
            <a:solidFill>
              <a:srgbClr val="000000">
                <a:alpha val="1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6" name="Google Shape;1576;p29"/>
            <p:cNvSpPr/>
            <p:nvPr/>
          </p:nvSpPr>
          <p:spPr>
            <a:xfrm>
              <a:off x="5736908" y="3164608"/>
              <a:ext cx="82293" cy="16844"/>
            </a:xfrm>
            <a:custGeom>
              <a:avLst/>
              <a:gdLst/>
              <a:ahLst/>
              <a:cxnLst/>
              <a:rect l="l" t="t" r="r" b="b"/>
              <a:pathLst>
                <a:path w="82293" h="16844" extrusionOk="0">
                  <a:moveTo>
                    <a:pt x="73872" y="16845"/>
                  </a:moveTo>
                  <a:lnTo>
                    <a:pt x="8422" y="16845"/>
                  </a:lnTo>
                  <a:cubicBezTo>
                    <a:pt x="3771" y="16845"/>
                    <a:pt x="0" y="13074"/>
                    <a:pt x="0" y="8422"/>
                  </a:cubicBezTo>
                  <a:cubicBezTo>
                    <a:pt x="0" y="3771"/>
                    <a:pt x="3771" y="0"/>
                    <a:pt x="8422" y="0"/>
                  </a:cubicBezTo>
                  <a:lnTo>
                    <a:pt x="73872" y="0"/>
                  </a:lnTo>
                  <a:cubicBezTo>
                    <a:pt x="78523" y="0"/>
                    <a:pt x="82294" y="3771"/>
                    <a:pt x="82294" y="8422"/>
                  </a:cubicBezTo>
                  <a:cubicBezTo>
                    <a:pt x="82294" y="13074"/>
                    <a:pt x="78523" y="16845"/>
                    <a:pt x="73872" y="16845"/>
                  </a:cubicBezTo>
                  <a:close/>
                </a:path>
              </a:pathLst>
            </a:custGeom>
            <a:solidFill>
              <a:srgbClr val="000000">
                <a:alpha val="1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" name="CaixaDeTexto 1">
            <a:extLst>
              <a:ext uri="{FF2B5EF4-FFF2-40B4-BE49-F238E27FC236}">
                <a16:creationId xmlns:a16="http://schemas.microsoft.com/office/drawing/2014/main" id="{F75127D0-E4A7-1553-491C-B54CBD44BC46}"/>
              </a:ext>
            </a:extLst>
          </p:cNvPr>
          <p:cNvSpPr txBox="1"/>
          <p:nvPr/>
        </p:nvSpPr>
        <p:spPr>
          <a:xfrm>
            <a:off x="810126" y="2997838"/>
            <a:ext cx="1917032" cy="940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PT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BF9BC2-CFDC-F31C-1AC0-FEFC1A503E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m captura de ecrã, texto, software, Ícone de computador&#10;&#10;Descrição gerada automaticamente">
            <a:extLst>
              <a:ext uri="{FF2B5EF4-FFF2-40B4-BE49-F238E27FC236}">
                <a16:creationId xmlns:a16="http://schemas.microsoft.com/office/drawing/2014/main" id="{EC8C072B-E734-6C9E-E90A-E1B47F05E3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638781"/>
            <a:ext cx="7772400" cy="3865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3207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>
          <a:extLst>
            <a:ext uri="{FF2B5EF4-FFF2-40B4-BE49-F238E27FC236}">
              <a16:creationId xmlns:a16="http://schemas.microsoft.com/office/drawing/2014/main" id="{A0C081B8-2ADF-C52B-EEA2-5F0C0CCAF6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7">
            <a:extLst>
              <a:ext uri="{FF2B5EF4-FFF2-40B4-BE49-F238E27FC236}">
                <a16:creationId xmlns:a16="http://schemas.microsoft.com/office/drawing/2014/main" id="{75816B52-F2DE-88CE-700D-5B16C97A7CF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3175" y="1645749"/>
            <a:ext cx="2233093" cy="1852002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7">
            <a:extLst>
              <a:ext uri="{FF2B5EF4-FFF2-40B4-BE49-F238E27FC236}">
                <a16:creationId xmlns:a16="http://schemas.microsoft.com/office/drawing/2014/main" id="{705CF7E2-765C-7137-6F41-922C84F14B9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2550" y="411475"/>
            <a:ext cx="8238900" cy="561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Introdução e Enquadramento</a:t>
            </a:r>
          </a:p>
        </p:txBody>
      </p:sp>
      <p:sp>
        <p:nvSpPr>
          <p:cNvPr id="85" name="Google Shape;85;p17">
            <a:extLst>
              <a:ext uri="{FF2B5EF4-FFF2-40B4-BE49-F238E27FC236}">
                <a16:creationId xmlns:a16="http://schemas.microsoft.com/office/drawing/2014/main" id="{D6F1408E-3E74-1D00-59DB-E38AC9577529}"/>
              </a:ext>
            </a:extLst>
          </p:cNvPr>
          <p:cNvSpPr txBox="1"/>
          <p:nvPr/>
        </p:nvSpPr>
        <p:spPr>
          <a:xfrm>
            <a:off x="611700" y="1478601"/>
            <a:ext cx="5671500" cy="72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PT" sz="1100" dirty="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Surgimento crescente de </a:t>
            </a:r>
            <a:r>
              <a:rPr lang="pt-PT" sz="1100" dirty="0" err="1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startups</a:t>
            </a:r>
            <a:r>
              <a:rPr lang="pt-PT" sz="1100" dirty="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e necessidade de infraestruturas de apoio;</a:t>
            </a:r>
          </a:p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endParaRPr lang="pt-PT" sz="1100" dirty="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17145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PT" sz="1100" dirty="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Importância de incubadoras para apoiar empreendedores (suporte logístico, consultoria, </a:t>
            </a:r>
            <a:r>
              <a:rPr lang="pt-PT" sz="1100" dirty="0" err="1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networking</a:t>
            </a:r>
            <a:r>
              <a:rPr lang="pt-PT" sz="1100" dirty="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).</a:t>
            </a:r>
            <a:endParaRPr sz="1100" dirty="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86" name="Google Shape;86;p17">
            <a:extLst>
              <a:ext uri="{FF2B5EF4-FFF2-40B4-BE49-F238E27FC236}">
                <a16:creationId xmlns:a16="http://schemas.microsoft.com/office/drawing/2014/main" id="{ACECE893-E85E-8C09-CD4D-C321DDC8C544}"/>
              </a:ext>
            </a:extLst>
          </p:cNvPr>
          <p:cNvSpPr txBox="1"/>
          <p:nvPr/>
        </p:nvSpPr>
        <p:spPr>
          <a:xfrm>
            <a:off x="611675" y="1075110"/>
            <a:ext cx="5671500" cy="40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600" b="1" dirty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Contexto</a:t>
            </a:r>
          </a:p>
        </p:txBody>
      </p:sp>
      <p:sp>
        <p:nvSpPr>
          <p:cNvPr id="4" name="Google Shape;86;p17">
            <a:extLst>
              <a:ext uri="{FF2B5EF4-FFF2-40B4-BE49-F238E27FC236}">
                <a16:creationId xmlns:a16="http://schemas.microsoft.com/office/drawing/2014/main" id="{87F09C25-EAB1-96A2-F369-54AA3B055C91}"/>
              </a:ext>
            </a:extLst>
          </p:cNvPr>
          <p:cNvSpPr txBox="1"/>
          <p:nvPr/>
        </p:nvSpPr>
        <p:spPr>
          <a:xfrm>
            <a:off x="611675" y="2710567"/>
            <a:ext cx="5671500" cy="40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600" b="1" dirty="0" err="1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StartUpBase</a:t>
            </a:r>
            <a:endParaRPr lang="pt-PT" sz="1600" b="1" dirty="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5" name="Google Shape;85;p17">
            <a:extLst>
              <a:ext uri="{FF2B5EF4-FFF2-40B4-BE49-F238E27FC236}">
                <a16:creationId xmlns:a16="http://schemas.microsoft.com/office/drawing/2014/main" id="{3F10994D-80EE-494C-61A6-8FCA65113CDA}"/>
              </a:ext>
            </a:extLst>
          </p:cNvPr>
          <p:cNvSpPr txBox="1"/>
          <p:nvPr/>
        </p:nvSpPr>
        <p:spPr>
          <a:xfrm>
            <a:off x="611675" y="3114067"/>
            <a:ext cx="5671500" cy="10729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PT" sz="1100" dirty="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Plataforma para aluguer/compra de incubadoras empresariais;</a:t>
            </a:r>
          </a:p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endParaRPr lang="pt-PT" sz="1100" dirty="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17145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PT" sz="1100" dirty="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Integra Sistemas de Apoio à Decisão (SAD) para otimizar a seleção e gestão dessas incubadoras;</a:t>
            </a:r>
          </a:p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endParaRPr lang="pt-PT" sz="1100" dirty="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17145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PT" sz="1100" dirty="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Oferece suporte de marketing, qualidade, gestão e mentoria.</a:t>
            </a:r>
            <a:endParaRPr sz="1100" dirty="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  <p:extLst>
      <p:ext uri="{BB962C8B-B14F-4D97-AF65-F5344CB8AC3E}">
        <p14:creationId xmlns:p14="http://schemas.microsoft.com/office/powerpoint/2010/main" val="23865508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Google Shape;1056;p26"/>
          <p:cNvSpPr txBox="1"/>
          <p:nvPr/>
        </p:nvSpPr>
        <p:spPr>
          <a:xfrm>
            <a:off x="695375" y="2191733"/>
            <a:ext cx="1123500" cy="460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2º</a:t>
            </a:r>
            <a:endParaRPr sz="1600" dirty="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057" name="Google Shape;1057;p26"/>
          <p:cNvSpPr txBox="1"/>
          <p:nvPr/>
        </p:nvSpPr>
        <p:spPr>
          <a:xfrm>
            <a:off x="695350" y="1220825"/>
            <a:ext cx="1123500" cy="4602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1º</a:t>
            </a:r>
            <a:endParaRPr sz="1600" dirty="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058" name="Google Shape;1058;p26"/>
          <p:cNvSpPr txBox="1">
            <a:spLocks noGrp="1"/>
          </p:cNvSpPr>
          <p:nvPr>
            <p:ph type="title"/>
          </p:nvPr>
        </p:nvSpPr>
        <p:spPr>
          <a:xfrm>
            <a:off x="452550" y="411475"/>
            <a:ext cx="8238900" cy="561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Implementação Técnica</a:t>
            </a:r>
            <a:endParaRPr dirty="0"/>
          </a:p>
        </p:txBody>
      </p:sp>
      <p:grpSp>
        <p:nvGrpSpPr>
          <p:cNvPr id="1060" name="Google Shape;1060;p26"/>
          <p:cNvGrpSpPr/>
          <p:nvPr/>
        </p:nvGrpSpPr>
        <p:grpSpPr>
          <a:xfrm>
            <a:off x="2438200" y="1220874"/>
            <a:ext cx="248639" cy="460258"/>
            <a:chOff x="4490589" y="2743200"/>
            <a:chExt cx="310604" cy="574963"/>
          </a:xfrm>
        </p:grpSpPr>
        <p:sp>
          <p:nvSpPr>
            <p:cNvPr id="1061" name="Google Shape;1061;p26"/>
            <p:cNvSpPr/>
            <p:nvPr/>
          </p:nvSpPr>
          <p:spPr>
            <a:xfrm>
              <a:off x="4490591" y="2743204"/>
              <a:ext cx="310600" cy="545405"/>
            </a:xfrm>
            <a:custGeom>
              <a:avLst/>
              <a:gdLst/>
              <a:ahLst/>
              <a:cxnLst/>
              <a:rect l="l" t="t" r="r" b="b"/>
              <a:pathLst>
                <a:path w="310600" h="545405" extrusionOk="0">
                  <a:moveTo>
                    <a:pt x="276605" y="545405"/>
                  </a:moveTo>
                  <a:lnTo>
                    <a:pt x="33997" y="545405"/>
                  </a:lnTo>
                  <a:cubicBezTo>
                    <a:pt x="15221" y="545405"/>
                    <a:pt x="0" y="530184"/>
                    <a:pt x="0" y="511408"/>
                  </a:cubicBezTo>
                  <a:lnTo>
                    <a:pt x="0" y="82579"/>
                  </a:lnTo>
                  <a:lnTo>
                    <a:pt x="9016" y="69165"/>
                  </a:lnTo>
                  <a:lnTo>
                    <a:pt x="0" y="38554"/>
                  </a:lnTo>
                  <a:lnTo>
                    <a:pt x="0" y="33997"/>
                  </a:lnTo>
                  <a:cubicBezTo>
                    <a:pt x="0" y="15221"/>
                    <a:pt x="15221" y="0"/>
                    <a:pt x="33997" y="0"/>
                  </a:cubicBezTo>
                  <a:lnTo>
                    <a:pt x="276605" y="0"/>
                  </a:lnTo>
                  <a:cubicBezTo>
                    <a:pt x="289494" y="0"/>
                    <a:pt x="300708" y="7174"/>
                    <a:pt x="306473" y="17745"/>
                  </a:cubicBezTo>
                  <a:cubicBezTo>
                    <a:pt x="307727" y="20046"/>
                    <a:pt x="306122" y="24151"/>
                    <a:pt x="306822" y="26735"/>
                  </a:cubicBezTo>
                  <a:cubicBezTo>
                    <a:pt x="307590" y="29572"/>
                    <a:pt x="305643" y="30726"/>
                    <a:pt x="305643" y="33806"/>
                  </a:cubicBezTo>
                  <a:lnTo>
                    <a:pt x="307214" y="52784"/>
                  </a:lnTo>
                  <a:lnTo>
                    <a:pt x="310601" y="63398"/>
                  </a:lnTo>
                  <a:lnTo>
                    <a:pt x="310601" y="285606"/>
                  </a:lnTo>
                  <a:lnTo>
                    <a:pt x="298978" y="301264"/>
                  </a:lnTo>
                  <a:lnTo>
                    <a:pt x="310601" y="329642"/>
                  </a:lnTo>
                  <a:lnTo>
                    <a:pt x="310601" y="511408"/>
                  </a:lnTo>
                  <a:cubicBezTo>
                    <a:pt x="310602" y="530184"/>
                    <a:pt x="295381" y="545405"/>
                    <a:pt x="276605" y="5454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2" name="Google Shape;1062;p26"/>
            <p:cNvSpPr/>
            <p:nvPr/>
          </p:nvSpPr>
          <p:spPr>
            <a:xfrm>
              <a:off x="4743946" y="2743200"/>
              <a:ext cx="57245" cy="574962"/>
            </a:xfrm>
            <a:custGeom>
              <a:avLst/>
              <a:gdLst/>
              <a:ahLst/>
              <a:cxnLst/>
              <a:rect l="l" t="t" r="r" b="b"/>
              <a:pathLst>
                <a:path w="57245" h="574962" extrusionOk="0">
                  <a:moveTo>
                    <a:pt x="52287" y="33811"/>
                  </a:moveTo>
                  <a:lnTo>
                    <a:pt x="53858" y="52789"/>
                  </a:lnTo>
                  <a:lnTo>
                    <a:pt x="57246" y="63402"/>
                  </a:lnTo>
                  <a:lnTo>
                    <a:pt x="57246" y="285610"/>
                  </a:lnTo>
                  <a:lnTo>
                    <a:pt x="45622" y="301269"/>
                  </a:lnTo>
                  <a:lnTo>
                    <a:pt x="57246" y="329646"/>
                  </a:lnTo>
                  <a:lnTo>
                    <a:pt x="57246" y="540965"/>
                  </a:lnTo>
                  <a:cubicBezTo>
                    <a:pt x="57246" y="559733"/>
                    <a:pt x="42027" y="574963"/>
                    <a:pt x="23248" y="574963"/>
                  </a:cubicBezTo>
                  <a:lnTo>
                    <a:pt x="0" y="574963"/>
                  </a:lnTo>
                  <a:cubicBezTo>
                    <a:pt x="18768" y="574963"/>
                    <a:pt x="33998" y="559733"/>
                    <a:pt x="33998" y="540965"/>
                  </a:cubicBezTo>
                  <a:lnTo>
                    <a:pt x="33998" y="33998"/>
                  </a:lnTo>
                  <a:cubicBezTo>
                    <a:pt x="33999" y="15231"/>
                    <a:pt x="18768" y="0"/>
                    <a:pt x="1" y="0"/>
                  </a:cubicBezTo>
                  <a:lnTo>
                    <a:pt x="23249" y="0"/>
                  </a:lnTo>
                  <a:cubicBezTo>
                    <a:pt x="36141" y="0"/>
                    <a:pt x="47354" y="7177"/>
                    <a:pt x="53118" y="17749"/>
                  </a:cubicBezTo>
                  <a:cubicBezTo>
                    <a:pt x="55750" y="22577"/>
                    <a:pt x="52287" y="27926"/>
                    <a:pt x="52287" y="33811"/>
                  </a:cubicBezTo>
                  <a:close/>
                </a:path>
              </a:pathLst>
            </a:custGeom>
            <a:solidFill>
              <a:srgbClr val="000000">
                <a:alpha val="1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3" name="Google Shape;1063;p26"/>
            <p:cNvSpPr/>
            <p:nvPr/>
          </p:nvSpPr>
          <p:spPr>
            <a:xfrm>
              <a:off x="4490591" y="3225059"/>
              <a:ext cx="310600" cy="93100"/>
            </a:xfrm>
            <a:custGeom>
              <a:avLst/>
              <a:gdLst/>
              <a:ahLst/>
              <a:cxnLst/>
              <a:rect l="l" t="t" r="r" b="b"/>
              <a:pathLst>
                <a:path w="310600" h="93100" extrusionOk="0">
                  <a:moveTo>
                    <a:pt x="276605" y="93100"/>
                  </a:moveTo>
                  <a:lnTo>
                    <a:pt x="33997" y="93100"/>
                  </a:lnTo>
                  <a:cubicBezTo>
                    <a:pt x="15221" y="93100"/>
                    <a:pt x="0" y="77880"/>
                    <a:pt x="0" y="59103"/>
                  </a:cubicBezTo>
                  <a:lnTo>
                    <a:pt x="0" y="0"/>
                  </a:lnTo>
                  <a:lnTo>
                    <a:pt x="310601" y="0"/>
                  </a:lnTo>
                  <a:lnTo>
                    <a:pt x="310601" y="59103"/>
                  </a:lnTo>
                  <a:cubicBezTo>
                    <a:pt x="310602" y="77880"/>
                    <a:pt x="295381" y="93100"/>
                    <a:pt x="276605" y="9310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4" name="Google Shape;1064;p26"/>
            <p:cNvSpPr/>
            <p:nvPr/>
          </p:nvSpPr>
          <p:spPr>
            <a:xfrm>
              <a:off x="4743948" y="3225059"/>
              <a:ext cx="57245" cy="93104"/>
            </a:xfrm>
            <a:custGeom>
              <a:avLst/>
              <a:gdLst/>
              <a:ahLst/>
              <a:cxnLst/>
              <a:rect l="l" t="t" r="r" b="b"/>
              <a:pathLst>
                <a:path w="57245" h="93104" extrusionOk="0">
                  <a:moveTo>
                    <a:pt x="57246" y="0"/>
                  </a:moveTo>
                  <a:lnTo>
                    <a:pt x="57246" y="59107"/>
                  </a:lnTo>
                  <a:cubicBezTo>
                    <a:pt x="57246" y="77875"/>
                    <a:pt x="42027" y="93105"/>
                    <a:pt x="23248" y="93105"/>
                  </a:cubicBezTo>
                  <a:lnTo>
                    <a:pt x="0" y="93105"/>
                  </a:lnTo>
                  <a:cubicBezTo>
                    <a:pt x="18768" y="93105"/>
                    <a:pt x="33998" y="77875"/>
                    <a:pt x="33998" y="59107"/>
                  </a:cubicBezTo>
                  <a:lnTo>
                    <a:pt x="33998" y="0"/>
                  </a:lnTo>
                  <a:close/>
                </a:path>
              </a:pathLst>
            </a:custGeom>
            <a:solidFill>
              <a:srgbClr val="000000">
                <a:alpha val="1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5" name="Google Shape;1065;p26"/>
            <p:cNvSpPr/>
            <p:nvPr/>
          </p:nvSpPr>
          <p:spPr>
            <a:xfrm>
              <a:off x="4627722" y="3262929"/>
              <a:ext cx="36338" cy="17361"/>
            </a:xfrm>
            <a:custGeom>
              <a:avLst/>
              <a:gdLst/>
              <a:ahLst/>
              <a:cxnLst/>
              <a:rect l="l" t="t" r="r" b="b"/>
              <a:pathLst>
                <a:path w="36338" h="17361" extrusionOk="0">
                  <a:moveTo>
                    <a:pt x="27658" y="17361"/>
                  </a:moveTo>
                  <a:lnTo>
                    <a:pt x="8681" y="17361"/>
                  </a:lnTo>
                  <a:cubicBezTo>
                    <a:pt x="3887" y="17361"/>
                    <a:pt x="0" y="13475"/>
                    <a:pt x="0" y="8681"/>
                  </a:cubicBezTo>
                  <a:cubicBezTo>
                    <a:pt x="0" y="3887"/>
                    <a:pt x="3887" y="0"/>
                    <a:pt x="8681" y="0"/>
                  </a:cubicBezTo>
                  <a:lnTo>
                    <a:pt x="27658" y="0"/>
                  </a:lnTo>
                  <a:cubicBezTo>
                    <a:pt x="32452" y="0"/>
                    <a:pt x="36338" y="3887"/>
                    <a:pt x="36338" y="8681"/>
                  </a:cubicBezTo>
                  <a:cubicBezTo>
                    <a:pt x="36338" y="13475"/>
                    <a:pt x="32452" y="17361"/>
                    <a:pt x="27658" y="17361"/>
                  </a:cubicBezTo>
                  <a:close/>
                </a:path>
              </a:pathLst>
            </a:custGeom>
            <a:solidFill>
              <a:srgbClr val="000000">
                <a:alpha val="1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6" name="Google Shape;1066;p26"/>
            <p:cNvSpPr/>
            <p:nvPr/>
          </p:nvSpPr>
          <p:spPr>
            <a:xfrm>
              <a:off x="4490589" y="2760945"/>
              <a:ext cx="310604" cy="464113"/>
            </a:xfrm>
            <a:custGeom>
              <a:avLst/>
              <a:gdLst/>
              <a:ahLst/>
              <a:cxnLst/>
              <a:rect l="l" t="t" r="r" b="b"/>
              <a:pathLst>
                <a:path w="310604" h="464113" extrusionOk="0">
                  <a:moveTo>
                    <a:pt x="310604" y="45657"/>
                  </a:moveTo>
                  <a:lnTo>
                    <a:pt x="190255" y="172140"/>
                  </a:lnTo>
                  <a:lnTo>
                    <a:pt x="310604" y="267864"/>
                  </a:lnTo>
                  <a:lnTo>
                    <a:pt x="310604" y="311901"/>
                  </a:lnTo>
                  <a:lnTo>
                    <a:pt x="270139" y="279718"/>
                  </a:lnTo>
                  <a:lnTo>
                    <a:pt x="106682" y="464114"/>
                  </a:lnTo>
                  <a:lnTo>
                    <a:pt x="60635" y="464114"/>
                  </a:lnTo>
                  <a:lnTo>
                    <a:pt x="243136" y="258228"/>
                  </a:lnTo>
                  <a:lnTo>
                    <a:pt x="0" y="64838"/>
                  </a:lnTo>
                  <a:lnTo>
                    <a:pt x="0" y="20813"/>
                  </a:lnTo>
                  <a:lnTo>
                    <a:pt x="163181" y="150605"/>
                  </a:lnTo>
                  <a:lnTo>
                    <a:pt x="306481" y="0"/>
                  </a:lnTo>
                  <a:cubicBezTo>
                    <a:pt x="309111" y="4836"/>
                    <a:pt x="310604" y="10372"/>
                    <a:pt x="310604" y="1625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7" name="Google Shape;1067;p26"/>
            <p:cNvSpPr/>
            <p:nvPr/>
          </p:nvSpPr>
          <p:spPr>
            <a:xfrm>
              <a:off x="4777946" y="2760946"/>
              <a:ext cx="23247" cy="70086"/>
            </a:xfrm>
            <a:custGeom>
              <a:avLst/>
              <a:gdLst/>
              <a:ahLst/>
              <a:cxnLst/>
              <a:rect l="l" t="t" r="r" b="b"/>
              <a:pathLst>
                <a:path w="23247" h="70086" extrusionOk="0">
                  <a:moveTo>
                    <a:pt x="23248" y="16252"/>
                  </a:moveTo>
                  <a:lnTo>
                    <a:pt x="23248" y="45656"/>
                  </a:lnTo>
                  <a:lnTo>
                    <a:pt x="0" y="70086"/>
                  </a:lnTo>
                  <a:lnTo>
                    <a:pt x="0" y="20100"/>
                  </a:lnTo>
                  <a:lnTo>
                    <a:pt x="19124" y="0"/>
                  </a:lnTo>
                  <a:cubicBezTo>
                    <a:pt x="19124" y="22"/>
                    <a:pt x="19136" y="35"/>
                    <a:pt x="19147" y="46"/>
                  </a:cubicBezTo>
                  <a:cubicBezTo>
                    <a:pt x="19411" y="528"/>
                    <a:pt x="19652" y="1022"/>
                    <a:pt x="19894" y="1516"/>
                  </a:cubicBezTo>
                  <a:cubicBezTo>
                    <a:pt x="22138" y="6111"/>
                    <a:pt x="23248" y="11239"/>
                    <a:pt x="23248" y="16252"/>
                  </a:cubicBezTo>
                  <a:close/>
                </a:path>
              </a:pathLst>
            </a:custGeom>
            <a:solidFill>
              <a:srgbClr val="000000">
                <a:alpha val="1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8" name="Google Shape;1068;p26"/>
            <p:cNvSpPr/>
            <p:nvPr/>
          </p:nvSpPr>
          <p:spPr>
            <a:xfrm>
              <a:off x="4777946" y="3010317"/>
              <a:ext cx="23247" cy="62528"/>
            </a:xfrm>
            <a:custGeom>
              <a:avLst/>
              <a:gdLst/>
              <a:ahLst/>
              <a:cxnLst/>
              <a:rect l="l" t="t" r="r" b="b"/>
              <a:pathLst>
                <a:path w="23247" h="62528" extrusionOk="0">
                  <a:moveTo>
                    <a:pt x="0" y="0"/>
                  </a:moveTo>
                  <a:lnTo>
                    <a:pt x="23248" y="18492"/>
                  </a:lnTo>
                  <a:lnTo>
                    <a:pt x="23248" y="62528"/>
                  </a:lnTo>
                  <a:lnTo>
                    <a:pt x="0" y="44036"/>
                  </a:lnTo>
                  <a:close/>
                </a:path>
              </a:pathLst>
            </a:custGeom>
            <a:solidFill>
              <a:srgbClr val="000000">
                <a:alpha val="1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9" name="Google Shape;1069;p26"/>
            <p:cNvSpPr/>
            <p:nvPr/>
          </p:nvSpPr>
          <p:spPr>
            <a:xfrm>
              <a:off x="4525453" y="2965995"/>
              <a:ext cx="117718" cy="156364"/>
            </a:xfrm>
            <a:custGeom>
              <a:avLst/>
              <a:gdLst/>
              <a:ahLst/>
              <a:cxnLst/>
              <a:rect l="l" t="t" r="r" b="b"/>
              <a:pathLst>
                <a:path w="117718" h="156364" extrusionOk="0">
                  <a:moveTo>
                    <a:pt x="115815" y="43547"/>
                  </a:moveTo>
                  <a:cubicBezTo>
                    <a:pt x="100837" y="-14516"/>
                    <a:pt x="16881" y="-14516"/>
                    <a:pt x="1904" y="43547"/>
                  </a:cubicBezTo>
                  <a:cubicBezTo>
                    <a:pt x="-81" y="51244"/>
                    <a:pt x="-588" y="59283"/>
                    <a:pt x="734" y="67280"/>
                  </a:cubicBezTo>
                  <a:cubicBezTo>
                    <a:pt x="6627" y="102940"/>
                    <a:pt x="39861" y="122887"/>
                    <a:pt x="54333" y="153496"/>
                  </a:cubicBezTo>
                  <a:cubicBezTo>
                    <a:pt x="56141" y="157321"/>
                    <a:pt x="61578" y="157321"/>
                    <a:pt x="63386" y="153496"/>
                  </a:cubicBezTo>
                  <a:cubicBezTo>
                    <a:pt x="77858" y="122887"/>
                    <a:pt x="111090" y="102940"/>
                    <a:pt x="116985" y="67280"/>
                  </a:cubicBezTo>
                  <a:cubicBezTo>
                    <a:pt x="118306" y="59283"/>
                    <a:pt x="117800" y="51243"/>
                    <a:pt x="115815" y="435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0" name="Google Shape;1070;p26"/>
            <p:cNvSpPr/>
            <p:nvPr/>
          </p:nvSpPr>
          <p:spPr>
            <a:xfrm>
              <a:off x="4570908" y="2966578"/>
              <a:ext cx="72263" cy="155783"/>
            </a:xfrm>
            <a:custGeom>
              <a:avLst/>
              <a:gdLst/>
              <a:ahLst/>
              <a:cxnLst/>
              <a:rect l="l" t="t" r="r" b="b"/>
              <a:pathLst>
                <a:path w="72263" h="155783" extrusionOk="0">
                  <a:moveTo>
                    <a:pt x="71524" y="66697"/>
                  </a:moveTo>
                  <a:cubicBezTo>
                    <a:pt x="65632" y="102355"/>
                    <a:pt x="32406" y="122308"/>
                    <a:pt x="17927" y="152919"/>
                  </a:cubicBezTo>
                  <a:cubicBezTo>
                    <a:pt x="16121" y="156738"/>
                    <a:pt x="10682" y="156738"/>
                    <a:pt x="8877" y="152919"/>
                  </a:cubicBezTo>
                  <a:cubicBezTo>
                    <a:pt x="6400" y="147665"/>
                    <a:pt x="3357" y="142735"/>
                    <a:pt x="0" y="137967"/>
                  </a:cubicBezTo>
                  <a:cubicBezTo>
                    <a:pt x="15833" y="111382"/>
                    <a:pt x="44187" y="91904"/>
                    <a:pt x="49592" y="59221"/>
                  </a:cubicBezTo>
                  <a:cubicBezTo>
                    <a:pt x="50911" y="51223"/>
                    <a:pt x="50401" y="43192"/>
                    <a:pt x="48423" y="35496"/>
                  </a:cubicBezTo>
                  <a:cubicBezTo>
                    <a:pt x="44152" y="18958"/>
                    <a:pt x="34291" y="7119"/>
                    <a:pt x="22013" y="0"/>
                  </a:cubicBezTo>
                  <a:cubicBezTo>
                    <a:pt x="43667" y="2986"/>
                    <a:pt x="63735" y="17303"/>
                    <a:pt x="70354" y="42961"/>
                  </a:cubicBezTo>
                  <a:cubicBezTo>
                    <a:pt x="72344" y="50655"/>
                    <a:pt x="72854" y="58699"/>
                    <a:pt x="71524" y="66697"/>
                  </a:cubicBezTo>
                  <a:close/>
                </a:path>
              </a:pathLst>
            </a:custGeom>
            <a:solidFill>
              <a:srgbClr val="000000">
                <a:alpha val="1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1" name="Google Shape;1071;p26"/>
            <p:cNvSpPr/>
            <p:nvPr/>
          </p:nvSpPr>
          <p:spPr>
            <a:xfrm>
              <a:off x="4556285" y="2996192"/>
              <a:ext cx="56054" cy="56054"/>
            </a:xfrm>
            <a:custGeom>
              <a:avLst/>
              <a:gdLst/>
              <a:ahLst/>
              <a:cxnLst/>
              <a:rect l="l" t="t" r="r" b="b"/>
              <a:pathLst>
                <a:path w="56054" h="56054" extrusionOk="0">
                  <a:moveTo>
                    <a:pt x="56054" y="28027"/>
                  </a:moveTo>
                  <a:cubicBezTo>
                    <a:pt x="56054" y="43506"/>
                    <a:pt x="43506" y="56055"/>
                    <a:pt x="28027" y="56055"/>
                  </a:cubicBezTo>
                  <a:cubicBezTo>
                    <a:pt x="12548" y="56055"/>
                    <a:pt x="0" y="43506"/>
                    <a:pt x="0" y="28027"/>
                  </a:cubicBezTo>
                  <a:cubicBezTo>
                    <a:pt x="0" y="12548"/>
                    <a:pt x="12548" y="0"/>
                    <a:pt x="28027" y="0"/>
                  </a:cubicBezTo>
                  <a:cubicBezTo>
                    <a:pt x="43506" y="0"/>
                    <a:pt x="56054" y="12548"/>
                    <a:pt x="56054" y="2802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2" name="Google Shape;1072;p26"/>
            <p:cNvSpPr/>
            <p:nvPr/>
          </p:nvSpPr>
          <p:spPr>
            <a:xfrm>
              <a:off x="4561556" y="2996332"/>
              <a:ext cx="50784" cy="55910"/>
            </a:xfrm>
            <a:custGeom>
              <a:avLst/>
              <a:gdLst/>
              <a:ahLst/>
              <a:cxnLst/>
              <a:rect l="l" t="t" r="r" b="b"/>
              <a:pathLst>
                <a:path w="50784" h="55910" extrusionOk="0">
                  <a:moveTo>
                    <a:pt x="50784" y="27891"/>
                  </a:moveTo>
                  <a:cubicBezTo>
                    <a:pt x="50784" y="43365"/>
                    <a:pt x="38238" y="55911"/>
                    <a:pt x="22754" y="55911"/>
                  </a:cubicBezTo>
                  <a:cubicBezTo>
                    <a:pt x="13390" y="55911"/>
                    <a:pt x="5093" y="51316"/>
                    <a:pt x="0" y="44256"/>
                  </a:cubicBezTo>
                  <a:cubicBezTo>
                    <a:pt x="960" y="44361"/>
                    <a:pt x="1921" y="44407"/>
                    <a:pt x="2905" y="44407"/>
                  </a:cubicBezTo>
                  <a:cubicBezTo>
                    <a:pt x="18379" y="44407"/>
                    <a:pt x="30936" y="31861"/>
                    <a:pt x="30936" y="16376"/>
                  </a:cubicBezTo>
                  <a:cubicBezTo>
                    <a:pt x="30936" y="10254"/>
                    <a:pt x="28980" y="4606"/>
                    <a:pt x="25647" y="0"/>
                  </a:cubicBezTo>
                  <a:cubicBezTo>
                    <a:pt x="39766" y="1458"/>
                    <a:pt x="50784" y="13379"/>
                    <a:pt x="50784" y="27891"/>
                  </a:cubicBezTo>
                  <a:close/>
                </a:path>
              </a:pathLst>
            </a:custGeom>
            <a:solidFill>
              <a:srgbClr val="000000">
                <a:alpha val="1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73" name="Google Shape;1073;p26"/>
          <p:cNvGrpSpPr/>
          <p:nvPr/>
        </p:nvGrpSpPr>
        <p:grpSpPr>
          <a:xfrm>
            <a:off x="2332390" y="4160634"/>
            <a:ext cx="460258" cy="406042"/>
            <a:chOff x="3402446" y="2777064"/>
            <a:chExt cx="574963" cy="507236"/>
          </a:xfrm>
        </p:grpSpPr>
        <p:sp>
          <p:nvSpPr>
            <p:cNvPr id="1074" name="Google Shape;1074;p26"/>
            <p:cNvSpPr/>
            <p:nvPr/>
          </p:nvSpPr>
          <p:spPr>
            <a:xfrm>
              <a:off x="3402446" y="2840338"/>
              <a:ext cx="574958" cy="443962"/>
            </a:xfrm>
            <a:custGeom>
              <a:avLst/>
              <a:gdLst/>
              <a:ahLst/>
              <a:cxnLst/>
              <a:rect l="l" t="t" r="r" b="b"/>
              <a:pathLst>
                <a:path w="574958" h="443962" extrusionOk="0">
                  <a:moveTo>
                    <a:pt x="554423" y="443962"/>
                  </a:moveTo>
                  <a:lnTo>
                    <a:pt x="20536" y="443962"/>
                  </a:lnTo>
                  <a:cubicBezTo>
                    <a:pt x="9195" y="443962"/>
                    <a:pt x="0" y="434767"/>
                    <a:pt x="0" y="423425"/>
                  </a:cubicBezTo>
                  <a:lnTo>
                    <a:pt x="0" y="0"/>
                  </a:lnTo>
                  <a:lnTo>
                    <a:pt x="574958" y="0"/>
                  </a:lnTo>
                  <a:lnTo>
                    <a:pt x="574958" y="423425"/>
                  </a:lnTo>
                  <a:cubicBezTo>
                    <a:pt x="574958" y="434767"/>
                    <a:pt x="565763" y="443962"/>
                    <a:pt x="554423" y="44396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5" name="Google Shape;1075;p26"/>
            <p:cNvSpPr/>
            <p:nvPr/>
          </p:nvSpPr>
          <p:spPr>
            <a:xfrm>
              <a:off x="3933731" y="2851445"/>
              <a:ext cx="43678" cy="432851"/>
            </a:xfrm>
            <a:custGeom>
              <a:avLst/>
              <a:gdLst/>
              <a:ahLst/>
              <a:cxnLst/>
              <a:rect l="l" t="t" r="r" b="b"/>
              <a:pathLst>
                <a:path w="43678" h="432851" extrusionOk="0">
                  <a:moveTo>
                    <a:pt x="43678" y="0"/>
                  </a:moveTo>
                  <a:lnTo>
                    <a:pt x="43678" y="412319"/>
                  </a:lnTo>
                  <a:cubicBezTo>
                    <a:pt x="43678" y="423655"/>
                    <a:pt x="34482" y="432851"/>
                    <a:pt x="23134" y="432851"/>
                  </a:cubicBezTo>
                  <a:lnTo>
                    <a:pt x="0" y="432851"/>
                  </a:lnTo>
                  <a:cubicBezTo>
                    <a:pt x="11348" y="432851"/>
                    <a:pt x="20544" y="423655"/>
                    <a:pt x="20544" y="412319"/>
                  </a:cubicBezTo>
                  <a:lnTo>
                    <a:pt x="20544" y="0"/>
                  </a:lnTo>
                  <a:close/>
                </a:path>
              </a:pathLst>
            </a:custGeom>
            <a:solidFill>
              <a:srgbClr val="000000">
                <a:alpha val="1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6" name="Google Shape;1076;p26"/>
            <p:cNvSpPr/>
            <p:nvPr/>
          </p:nvSpPr>
          <p:spPr>
            <a:xfrm>
              <a:off x="3402448" y="2777064"/>
              <a:ext cx="574958" cy="74378"/>
            </a:xfrm>
            <a:custGeom>
              <a:avLst/>
              <a:gdLst/>
              <a:ahLst/>
              <a:cxnLst/>
              <a:rect l="l" t="t" r="r" b="b"/>
              <a:pathLst>
                <a:path w="574958" h="74378" extrusionOk="0">
                  <a:moveTo>
                    <a:pt x="574958" y="74378"/>
                  </a:moveTo>
                  <a:lnTo>
                    <a:pt x="0" y="74378"/>
                  </a:lnTo>
                  <a:lnTo>
                    <a:pt x="0" y="20536"/>
                  </a:lnTo>
                  <a:cubicBezTo>
                    <a:pt x="0" y="9194"/>
                    <a:pt x="9195" y="0"/>
                    <a:pt x="20536" y="0"/>
                  </a:cubicBezTo>
                  <a:lnTo>
                    <a:pt x="554421" y="0"/>
                  </a:lnTo>
                  <a:cubicBezTo>
                    <a:pt x="565763" y="0"/>
                    <a:pt x="574957" y="9195"/>
                    <a:pt x="574957" y="20536"/>
                  </a:cubicBezTo>
                  <a:lnTo>
                    <a:pt x="574957" y="7437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7" name="Google Shape;1077;p26"/>
            <p:cNvSpPr/>
            <p:nvPr/>
          </p:nvSpPr>
          <p:spPr>
            <a:xfrm>
              <a:off x="3933731" y="2777066"/>
              <a:ext cx="43678" cy="74378"/>
            </a:xfrm>
            <a:custGeom>
              <a:avLst/>
              <a:gdLst/>
              <a:ahLst/>
              <a:cxnLst/>
              <a:rect l="l" t="t" r="r" b="b"/>
              <a:pathLst>
                <a:path w="43678" h="74378" extrusionOk="0">
                  <a:moveTo>
                    <a:pt x="43678" y="20533"/>
                  </a:moveTo>
                  <a:lnTo>
                    <a:pt x="43678" y="74378"/>
                  </a:lnTo>
                  <a:lnTo>
                    <a:pt x="20544" y="74378"/>
                  </a:lnTo>
                  <a:lnTo>
                    <a:pt x="20544" y="20533"/>
                  </a:lnTo>
                  <a:cubicBezTo>
                    <a:pt x="20544" y="9196"/>
                    <a:pt x="11348" y="0"/>
                    <a:pt x="0" y="0"/>
                  </a:cubicBezTo>
                  <a:lnTo>
                    <a:pt x="23134" y="0"/>
                  </a:lnTo>
                  <a:cubicBezTo>
                    <a:pt x="34482" y="1"/>
                    <a:pt x="43678" y="9197"/>
                    <a:pt x="43678" y="20533"/>
                  </a:cubicBezTo>
                  <a:close/>
                </a:path>
              </a:pathLst>
            </a:custGeom>
            <a:solidFill>
              <a:srgbClr val="000000">
                <a:alpha val="1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078" name="Google Shape;1078;p26"/>
            <p:cNvGrpSpPr/>
            <p:nvPr/>
          </p:nvGrpSpPr>
          <p:grpSpPr>
            <a:xfrm>
              <a:off x="3530695" y="3105035"/>
              <a:ext cx="318460" cy="137227"/>
              <a:chOff x="3530695" y="3105035"/>
              <a:chExt cx="318460" cy="137227"/>
            </a:xfrm>
          </p:grpSpPr>
          <p:sp>
            <p:nvSpPr>
              <p:cNvPr id="1079" name="Google Shape;1079;p26"/>
              <p:cNvSpPr/>
              <p:nvPr/>
            </p:nvSpPr>
            <p:spPr>
              <a:xfrm>
                <a:off x="3530695" y="3105035"/>
                <a:ext cx="318460" cy="51114"/>
              </a:xfrm>
              <a:custGeom>
                <a:avLst/>
                <a:gdLst/>
                <a:ahLst/>
                <a:cxnLst/>
                <a:rect l="l" t="t" r="r" b="b"/>
                <a:pathLst>
                  <a:path w="318460" h="51114" extrusionOk="0">
                    <a:moveTo>
                      <a:pt x="0" y="0"/>
                    </a:moveTo>
                    <a:lnTo>
                      <a:pt x="318460" y="0"/>
                    </a:lnTo>
                    <a:lnTo>
                      <a:pt x="318460" y="51115"/>
                    </a:lnTo>
                    <a:lnTo>
                      <a:pt x="0" y="51115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0" name="Google Shape;1080;p26"/>
              <p:cNvSpPr/>
              <p:nvPr/>
            </p:nvSpPr>
            <p:spPr>
              <a:xfrm>
                <a:off x="3530695" y="3191148"/>
                <a:ext cx="318460" cy="51114"/>
              </a:xfrm>
              <a:custGeom>
                <a:avLst/>
                <a:gdLst/>
                <a:ahLst/>
                <a:cxnLst/>
                <a:rect l="l" t="t" r="r" b="b"/>
                <a:pathLst>
                  <a:path w="318460" h="51114" extrusionOk="0">
                    <a:moveTo>
                      <a:pt x="0" y="0"/>
                    </a:moveTo>
                    <a:lnTo>
                      <a:pt x="318460" y="0"/>
                    </a:lnTo>
                    <a:lnTo>
                      <a:pt x="318460" y="51115"/>
                    </a:lnTo>
                    <a:lnTo>
                      <a:pt x="0" y="51115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81" name="Google Shape;1081;p26"/>
            <p:cNvGrpSpPr/>
            <p:nvPr/>
          </p:nvGrpSpPr>
          <p:grpSpPr>
            <a:xfrm>
              <a:off x="3826021" y="3105035"/>
              <a:ext cx="23134" cy="137227"/>
              <a:chOff x="3826021" y="3105035"/>
              <a:chExt cx="23134" cy="137227"/>
            </a:xfrm>
          </p:grpSpPr>
          <p:sp>
            <p:nvSpPr>
              <p:cNvPr id="1082" name="Google Shape;1082;p26"/>
              <p:cNvSpPr/>
              <p:nvPr/>
            </p:nvSpPr>
            <p:spPr>
              <a:xfrm>
                <a:off x="3826021" y="3105035"/>
                <a:ext cx="23134" cy="51114"/>
              </a:xfrm>
              <a:custGeom>
                <a:avLst/>
                <a:gdLst/>
                <a:ahLst/>
                <a:cxnLst/>
                <a:rect l="l" t="t" r="r" b="b"/>
                <a:pathLst>
                  <a:path w="23134" h="51114" extrusionOk="0">
                    <a:moveTo>
                      <a:pt x="0" y="0"/>
                    </a:moveTo>
                    <a:lnTo>
                      <a:pt x="23134" y="0"/>
                    </a:lnTo>
                    <a:lnTo>
                      <a:pt x="23134" y="51115"/>
                    </a:lnTo>
                    <a:lnTo>
                      <a:pt x="0" y="51115"/>
                    </a:lnTo>
                    <a:close/>
                  </a:path>
                </a:pathLst>
              </a:cu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3" name="Google Shape;1083;p26"/>
              <p:cNvSpPr/>
              <p:nvPr/>
            </p:nvSpPr>
            <p:spPr>
              <a:xfrm>
                <a:off x="3826021" y="3191148"/>
                <a:ext cx="23134" cy="51114"/>
              </a:xfrm>
              <a:custGeom>
                <a:avLst/>
                <a:gdLst/>
                <a:ahLst/>
                <a:cxnLst/>
                <a:rect l="l" t="t" r="r" b="b"/>
                <a:pathLst>
                  <a:path w="23134" h="51114" extrusionOk="0">
                    <a:moveTo>
                      <a:pt x="0" y="0"/>
                    </a:moveTo>
                    <a:lnTo>
                      <a:pt x="23134" y="0"/>
                    </a:lnTo>
                    <a:lnTo>
                      <a:pt x="23134" y="51115"/>
                    </a:lnTo>
                    <a:lnTo>
                      <a:pt x="0" y="51115"/>
                    </a:lnTo>
                    <a:close/>
                  </a:path>
                </a:pathLst>
              </a:cu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084" name="Google Shape;1084;p26"/>
            <p:cNvSpPr/>
            <p:nvPr/>
          </p:nvSpPr>
          <p:spPr>
            <a:xfrm>
              <a:off x="3708550" y="2964482"/>
              <a:ext cx="39964" cy="103666"/>
            </a:xfrm>
            <a:custGeom>
              <a:avLst/>
              <a:gdLst/>
              <a:ahLst/>
              <a:cxnLst/>
              <a:rect l="l" t="t" r="r" b="b"/>
              <a:pathLst>
                <a:path w="39964" h="103666" extrusionOk="0">
                  <a:moveTo>
                    <a:pt x="39964" y="17212"/>
                  </a:moveTo>
                  <a:lnTo>
                    <a:pt x="39964" y="86455"/>
                  </a:lnTo>
                  <a:cubicBezTo>
                    <a:pt x="39964" y="95963"/>
                    <a:pt x="32248" y="103666"/>
                    <a:pt x="22753" y="103666"/>
                  </a:cubicBezTo>
                  <a:lnTo>
                    <a:pt x="0" y="103666"/>
                  </a:lnTo>
                  <a:cubicBezTo>
                    <a:pt x="9508" y="103666"/>
                    <a:pt x="17212" y="95963"/>
                    <a:pt x="17212" y="86455"/>
                  </a:cubicBezTo>
                  <a:lnTo>
                    <a:pt x="17212" y="17212"/>
                  </a:lnTo>
                  <a:cubicBezTo>
                    <a:pt x="17212" y="7704"/>
                    <a:pt x="9508" y="0"/>
                    <a:pt x="0" y="0"/>
                  </a:cubicBezTo>
                  <a:lnTo>
                    <a:pt x="22753" y="0"/>
                  </a:lnTo>
                  <a:cubicBezTo>
                    <a:pt x="32250" y="0"/>
                    <a:pt x="39964" y="7704"/>
                    <a:pt x="39964" y="17212"/>
                  </a:cubicBezTo>
                  <a:close/>
                </a:path>
              </a:pathLst>
            </a:custGeom>
            <a:solidFill>
              <a:srgbClr val="FECE8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5" name="Google Shape;1085;p26"/>
            <p:cNvSpPr/>
            <p:nvPr/>
          </p:nvSpPr>
          <p:spPr>
            <a:xfrm>
              <a:off x="3645669" y="2885057"/>
              <a:ext cx="88514" cy="109170"/>
            </a:xfrm>
            <a:custGeom>
              <a:avLst/>
              <a:gdLst/>
              <a:ahLst/>
              <a:cxnLst/>
              <a:rect l="l" t="t" r="r" b="b"/>
              <a:pathLst>
                <a:path w="88514" h="109170" extrusionOk="0">
                  <a:moveTo>
                    <a:pt x="80092" y="109170"/>
                  </a:moveTo>
                  <a:cubicBezTo>
                    <a:pt x="75439" y="109170"/>
                    <a:pt x="71669" y="105399"/>
                    <a:pt x="71669" y="100748"/>
                  </a:cubicBezTo>
                  <a:lnTo>
                    <a:pt x="71669" y="44258"/>
                  </a:lnTo>
                  <a:cubicBezTo>
                    <a:pt x="71669" y="29142"/>
                    <a:pt x="59373" y="16845"/>
                    <a:pt x="44258" y="16845"/>
                  </a:cubicBezTo>
                  <a:cubicBezTo>
                    <a:pt x="29142" y="16845"/>
                    <a:pt x="16845" y="29142"/>
                    <a:pt x="16845" y="44258"/>
                  </a:cubicBezTo>
                  <a:lnTo>
                    <a:pt x="16845" y="100748"/>
                  </a:lnTo>
                  <a:cubicBezTo>
                    <a:pt x="16845" y="105399"/>
                    <a:pt x="13075" y="109170"/>
                    <a:pt x="8422" y="109170"/>
                  </a:cubicBezTo>
                  <a:cubicBezTo>
                    <a:pt x="3770" y="109170"/>
                    <a:pt x="0" y="105399"/>
                    <a:pt x="0" y="100748"/>
                  </a:cubicBezTo>
                  <a:lnTo>
                    <a:pt x="0" y="44258"/>
                  </a:lnTo>
                  <a:cubicBezTo>
                    <a:pt x="0" y="19854"/>
                    <a:pt x="19854" y="0"/>
                    <a:pt x="44257" y="0"/>
                  </a:cubicBezTo>
                  <a:cubicBezTo>
                    <a:pt x="68660" y="0"/>
                    <a:pt x="88514" y="19854"/>
                    <a:pt x="88514" y="44258"/>
                  </a:cubicBezTo>
                  <a:lnTo>
                    <a:pt x="88514" y="100748"/>
                  </a:lnTo>
                  <a:cubicBezTo>
                    <a:pt x="88514" y="105399"/>
                    <a:pt x="84744" y="109170"/>
                    <a:pt x="80092" y="109170"/>
                  </a:cubicBezTo>
                  <a:close/>
                </a:path>
              </a:pathLst>
            </a:custGeom>
            <a:solidFill>
              <a:srgbClr val="000000">
                <a:alpha val="1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086" name="Google Shape;1086;p26"/>
            <p:cNvGrpSpPr/>
            <p:nvPr/>
          </p:nvGrpSpPr>
          <p:grpSpPr>
            <a:xfrm>
              <a:off x="3454848" y="2802641"/>
              <a:ext cx="112051" cy="23223"/>
              <a:chOff x="3454848" y="2802641"/>
              <a:chExt cx="112051" cy="23223"/>
            </a:xfrm>
          </p:grpSpPr>
          <p:sp>
            <p:nvSpPr>
              <p:cNvPr id="1087" name="Google Shape;1087;p26"/>
              <p:cNvSpPr/>
              <p:nvPr/>
            </p:nvSpPr>
            <p:spPr>
              <a:xfrm>
                <a:off x="3454848" y="2802641"/>
                <a:ext cx="23223" cy="23223"/>
              </a:xfrm>
              <a:custGeom>
                <a:avLst/>
                <a:gdLst/>
                <a:ahLst/>
                <a:cxnLst/>
                <a:rect l="l" t="t" r="r" b="b"/>
                <a:pathLst>
                  <a:path w="23223" h="23223" extrusionOk="0">
                    <a:moveTo>
                      <a:pt x="23223" y="11612"/>
                    </a:moveTo>
                    <a:cubicBezTo>
                      <a:pt x="23223" y="18024"/>
                      <a:pt x="18024" y="23223"/>
                      <a:pt x="11612" y="23223"/>
                    </a:cubicBezTo>
                    <a:cubicBezTo>
                      <a:pt x="5199" y="23223"/>
                      <a:pt x="0" y="18024"/>
                      <a:pt x="0" y="11612"/>
                    </a:cubicBezTo>
                    <a:cubicBezTo>
                      <a:pt x="0" y="5199"/>
                      <a:pt x="5199" y="0"/>
                      <a:pt x="11612" y="0"/>
                    </a:cubicBezTo>
                    <a:cubicBezTo>
                      <a:pt x="18024" y="0"/>
                      <a:pt x="23223" y="5199"/>
                      <a:pt x="23223" y="11612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8" name="Google Shape;1088;p26"/>
              <p:cNvSpPr/>
              <p:nvPr/>
            </p:nvSpPr>
            <p:spPr>
              <a:xfrm>
                <a:off x="3499262" y="2802641"/>
                <a:ext cx="23223" cy="23223"/>
              </a:xfrm>
              <a:custGeom>
                <a:avLst/>
                <a:gdLst/>
                <a:ahLst/>
                <a:cxnLst/>
                <a:rect l="l" t="t" r="r" b="b"/>
                <a:pathLst>
                  <a:path w="23223" h="23223" extrusionOk="0">
                    <a:moveTo>
                      <a:pt x="23223" y="11612"/>
                    </a:moveTo>
                    <a:cubicBezTo>
                      <a:pt x="23223" y="18024"/>
                      <a:pt x="18024" y="23223"/>
                      <a:pt x="11612" y="23223"/>
                    </a:cubicBezTo>
                    <a:cubicBezTo>
                      <a:pt x="5199" y="23223"/>
                      <a:pt x="0" y="18024"/>
                      <a:pt x="0" y="11612"/>
                    </a:cubicBezTo>
                    <a:cubicBezTo>
                      <a:pt x="0" y="5199"/>
                      <a:pt x="5199" y="0"/>
                      <a:pt x="11612" y="0"/>
                    </a:cubicBezTo>
                    <a:cubicBezTo>
                      <a:pt x="18024" y="0"/>
                      <a:pt x="23223" y="5199"/>
                      <a:pt x="23223" y="11612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9" name="Google Shape;1089;p26"/>
              <p:cNvSpPr/>
              <p:nvPr/>
            </p:nvSpPr>
            <p:spPr>
              <a:xfrm>
                <a:off x="3543676" y="2802641"/>
                <a:ext cx="23223" cy="23223"/>
              </a:xfrm>
              <a:custGeom>
                <a:avLst/>
                <a:gdLst/>
                <a:ahLst/>
                <a:cxnLst/>
                <a:rect l="l" t="t" r="r" b="b"/>
                <a:pathLst>
                  <a:path w="23223" h="23223" extrusionOk="0">
                    <a:moveTo>
                      <a:pt x="23223" y="11612"/>
                    </a:moveTo>
                    <a:cubicBezTo>
                      <a:pt x="23223" y="18024"/>
                      <a:pt x="18024" y="23223"/>
                      <a:pt x="11612" y="23223"/>
                    </a:cubicBezTo>
                    <a:cubicBezTo>
                      <a:pt x="5199" y="23223"/>
                      <a:pt x="0" y="18024"/>
                      <a:pt x="0" y="11612"/>
                    </a:cubicBezTo>
                    <a:cubicBezTo>
                      <a:pt x="0" y="5199"/>
                      <a:pt x="5199" y="0"/>
                      <a:pt x="11612" y="0"/>
                    </a:cubicBezTo>
                    <a:cubicBezTo>
                      <a:pt x="18024" y="0"/>
                      <a:pt x="23223" y="5199"/>
                      <a:pt x="23223" y="11612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090" name="Google Shape;1090;p26"/>
            <p:cNvSpPr/>
            <p:nvPr/>
          </p:nvSpPr>
          <p:spPr>
            <a:xfrm>
              <a:off x="3631342" y="2964483"/>
              <a:ext cx="117166" cy="103664"/>
            </a:xfrm>
            <a:custGeom>
              <a:avLst/>
              <a:gdLst/>
              <a:ahLst/>
              <a:cxnLst/>
              <a:rect l="l" t="t" r="r" b="b"/>
              <a:pathLst>
                <a:path w="117166" h="103664" extrusionOk="0">
                  <a:moveTo>
                    <a:pt x="99955" y="103664"/>
                  </a:moveTo>
                  <a:lnTo>
                    <a:pt x="17212" y="103664"/>
                  </a:lnTo>
                  <a:cubicBezTo>
                    <a:pt x="7706" y="103664"/>
                    <a:pt x="0" y="95958"/>
                    <a:pt x="0" y="86452"/>
                  </a:cubicBezTo>
                  <a:lnTo>
                    <a:pt x="0" y="17212"/>
                  </a:lnTo>
                  <a:cubicBezTo>
                    <a:pt x="0" y="7706"/>
                    <a:pt x="7706" y="0"/>
                    <a:pt x="17212" y="0"/>
                  </a:cubicBezTo>
                  <a:lnTo>
                    <a:pt x="99955" y="0"/>
                  </a:lnTo>
                  <a:cubicBezTo>
                    <a:pt x="109461" y="0"/>
                    <a:pt x="117167" y="7706"/>
                    <a:pt x="117167" y="17212"/>
                  </a:cubicBezTo>
                  <a:lnTo>
                    <a:pt x="117167" y="86452"/>
                  </a:lnTo>
                  <a:cubicBezTo>
                    <a:pt x="117168" y="95958"/>
                    <a:pt x="109461" y="103664"/>
                    <a:pt x="99955" y="10366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1" name="Google Shape;1091;p26"/>
            <p:cNvSpPr/>
            <p:nvPr/>
          </p:nvSpPr>
          <p:spPr>
            <a:xfrm>
              <a:off x="3678315" y="3004704"/>
              <a:ext cx="23223" cy="23223"/>
            </a:xfrm>
            <a:custGeom>
              <a:avLst/>
              <a:gdLst/>
              <a:ahLst/>
              <a:cxnLst/>
              <a:rect l="l" t="t" r="r" b="b"/>
              <a:pathLst>
                <a:path w="23223" h="23223" extrusionOk="0">
                  <a:moveTo>
                    <a:pt x="23223" y="11612"/>
                  </a:moveTo>
                  <a:cubicBezTo>
                    <a:pt x="23223" y="18024"/>
                    <a:pt x="18024" y="23223"/>
                    <a:pt x="11612" y="23223"/>
                  </a:cubicBezTo>
                  <a:cubicBezTo>
                    <a:pt x="5199" y="23223"/>
                    <a:pt x="0" y="18024"/>
                    <a:pt x="0" y="11612"/>
                  </a:cubicBezTo>
                  <a:cubicBezTo>
                    <a:pt x="0" y="5199"/>
                    <a:pt x="5199" y="0"/>
                    <a:pt x="11612" y="0"/>
                  </a:cubicBezTo>
                  <a:cubicBezTo>
                    <a:pt x="18024" y="0"/>
                    <a:pt x="23223" y="5199"/>
                    <a:pt x="23223" y="11612"/>
                  </a:cubicBezTo>
                  <a:close/>
                </a:path>
              </a:pathLst>
            </a:custGeom>
            <a:solidFill>
              <a:srgbClr val="9C9C9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92" name="Google Shape;1092;p26"/>
          <p:cNvGrpSpPr/>
          <p:nvPr/>
        </p:nvGrpSpPr>
        <p:grpSpPr>
          <a:xfrm>
            <a:off x="2332390" y="3199815"/>
            <a:ext cx="460258" cy="385866"/>
            <a:chOff x="2410691" y="2789666"/>
            <a:chExt cx="574963" cy="482031"/>
          </a:xfrm>
        </p:grpSpPr>
        <p:sp>
          <p:nvSpPr>
            <p:cNvPr id="1093" name="Google Shape;1093;p26"/>
            <p:cNvSpPr/>
            <p:nvPr/>
          </p:nvSpPr>
          <p:spPr>
            <a:xfrm>
              <a:off x="2631369" y="3179247"/>
              <a:ext cx="133602" cy="83775"/>
            </a:xfrm>
            <a:custGeom>
              <a:avLst/>
              <a:gdLst/>
              <a:ahLst/>
              <a:cxnLst/>
              <a:rect l="l" t="t" r="r" b="b"/>
              <a:pathLst>
                <a:path w="133602" h="83775" extrusionOk="0">
                  <a:moveTo>
                    <a:pt x="108969" y="0"/>
                  </a:moveTo>
                  <a:lnTo>
                    <a:pt x="66801" y="0"/>
                  </a:lnTo>
                  <a:lnTo>
                    <a:pt x="24634" y="0"/>
                  </a:lnTo>
                  <a:cubicBezTo>
                    <a:pt x="24634" y="0"/>
                    <a:pt x="17054" y="55427"/>
                    <a:pt x="0" y="83775"/>
                  </a:cubicBezTo>
                  <a:lnTo>
                    <a:pt x="66801" y="83775"/>
                  </a:lnTo>
                  <a:lnTo>
                    <a:pt x="133603" y="83775"/>
                  </a:lnTo>
                  <a:cubicBezTo>
                    <a:pt x="116549" y="55427"/>
                    <a:pt x="108969" y="0"/>
                    <a:pt x="10896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4" name="Google Shape;1094;p26"/>
            <p:cNvSpPr/>
            <p:nvPr/>
          </p:nvSpPr>
          <p:spPr>
            <a:xfrm>
              <a:off x="2715661" y="3179243"/>
              <a:ext cx="49311" cy="83783"/>
            </a:xfrm>
            <a:custGeom>
              <a:avLst/>
              <a:gdLst/>
              <a:ahLst/>
              <a:cxnLst/>
              <a:rect l="l" t="t" r="r" b="b"/>
              <a:pathLst>
                <a:path w="49311" h="83783" extrusionOk="0">
                  <a:moveTo>
                    <a:pt x="49311" y="83783"/>
                  </a:moveTo>
                  <a:lnTo>
                    <a:pt x="24638" y="83783"/>
                  </a:lnTo>
                  <a:cubicBezTo>
                    <a:pt x="7577" y="55431"/>
                    <a:pt x="0" y="0"/>
                    <a:pt x="0" y="0"/>
                  </a:cubicBezTo>
                  <a:lnTo>
                    <a:pt x="24673" y="0"/>
                  </a:lnTo>
                  <a:cubicBezTo>
                    <a:pt x="24673" y="0"/>
                    <a:pt x="32261" y="55431"/>
                    <a:pt x="49311" y="83783"/>
                  </a:cubicBezTo>
                  <a:close/>
                </a:path>
              </a:pathLst>
            </a:custGeom>
            <a:solidFill>
              <a:srgbClr val="000000">
                <a:alpha val="1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5" name="Google Shape;1095;p26"/>
            <p:cNvSpPr/>
            <p:nvPr/>
          </p:nvSpPr>
          <p:spPr>
            <a:xfrm>
              <a:off x="2410691" y="2789672"/>
              <a:ext cx="574959" cy="391888"/>
            </a:xfrm>
            <a:custGeom>
              <a:avLst/>
              <a:gdLst/>
              <a:ahLst/>
              <a:cxnLst/>
              <a:rect l="l" t="t" r="r" b="b"/>
              <a:pathLst>
                <a:path w="574959" h="391888" extrusionOk="0">
                  <a:moveTo>
                    <a:pt x="552810" y="391889"/>
                  </a:moveTo>
                  <a:lnTo>
                    <a:pt x="22150" y="391889"/>
                  </a:lnTo>
                  <a:cubicBezTo>
                    <a:pt x="9917" y="391889"/>
                    <a:pt x="0" y="381972"/>
                    <a:pt x="0" y="369739"/>
                  </a:cubicBezTo>
                  <a:lnTo>
                    <a:pt x="0" y="22150"/>
                  </a:lnTo>
                  <a:cubicBezTo>
                    <a:pt x="0" y="9917"/>
                    <a:pt x="9917" y="0"/>
                    <a:pt x="22150" y="0"/>
                  </a:cubicBezTo>
                  <a:lnTo>
                    <a:pt x="552810" y="0"/>
                  </a:lnTo>
                  <a:cubicBezTo>
                    <a:pt x="565043" y="0"/>
                    <a:pt x="574960" y="9917"/>
                    <a:pt x="574960" y="22150"/>
                  </a:cubicBezTo>
                  <a:lnTo>
                    <a:pt x="574960" y="369739"/>
                  </a:lnTo>
                  <a:cubicBezTo>
                    <a:pt x="574960" y="381972"/>
                    <a:pt x="565043" y="391889"/>
                    <a:pt x="552810" y="39188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6" name="Google Shape;1096;p26"/>
            <p:cNvSpPr/>
            <p:nvPr/>
          </p:nvSpPr>
          <p:spPr>
            <a:xfrm>
              <a:off x="2410691" y="3124190"/>
              <a:ext cx="574959" cy="57370"/>
            </a:xfrm>
            <a:custGeom>
              <a:avLst/>
              <a:gdLst/>
              <a:ahLst/>
              <a:cxnLst/>
              <a:rect l="l" t="t" r="r" b="b"/>
              <a:pathLst>
                <a:path w="574959" h="57370" extrusionOk="0">
                  <a:moveTo>
                    <a:pt x="552810" y="57371"/>
                  </a:moveTo>
                  <a:lnTo>
                    <a:pt x="22150" y="57371"/>
                  </a:lnTo>
                  <a:cubicBezTo>
                    <a:pt x="9917" y="57371"/>
                    <a:pt x="0" y="47454"/>
                    <a:pt x="0" y="35221"/>
                  </a:cubicBezTo>
                  <a:lnTo>
                    <a:pt x="0" y="0"/>
                  </a:lnTo>
                  <a:lnTo>
                    <a:pt x="574960" y="0"/>
                  </a:lnTo>
                  <a:lnTo>
                    <a:pt x="574960" y="35221"/>
                  </a:lnTo>
                  <a:cubicBezTo>
                    <a:pt x="574960" y="47454"/>
                    <a:pt x="565043" y="57371"/>
                    <a:pt x="552810" y="5737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7" name="Google Shape;1097;p26"/>
            <p:cNvSpPr/>
            <p:nvPr/>
          </p:nvSpPr>
          <p:spPr>
            <a:xfrm>
              <a:off x="2940368" y="2789666"/>
              <a:ext cx="45286" cy="391891"/>
            </a:xfrm>
            <a:custGeom>
              <a:avLst/>
              <a:gdLst/>
              <a:ahLst/>
              <a:cxnLst/>
              <a:rect l="l" t="t" r="r" b="b"/>
              <a:pathLst>
                <a:path w="45286" h="391891" extrusionOk="0">
                  <a:moveTo>
                    <a:pt x="45286" y="22152"/>
                  </a:moveTo>
                  <a:lnTo>
                    <a:pt x="45286" y="369740"/>
                  </a:lnTo>
                  <a:cubicBezTo>
                    <a:pt x="45286" y="381978"/>
                    <a:pt x="35361" y="391892"/>
                    <a:pt x="23134" y="391892"/>
                  </a:cubicBezTo>
                  <a:lnTo>
                    <a:pt x="0" y="391892"/>
                  </a:lnTo>
                  <a:cubicBezTo>
                    <a:pt x="12227" y="391892"/>
                    <a:pt x="22152" y="381978"/>
                    <a:pt x="22152" y="369740"/>
                  </a:cubicBezTo>
                  <a:lnTo>
                    <a:pt x="22152" y="22152"/>
                  </a:lnTo>
                  <a:cubicBezTo>
                    <a:pt x="22152" y="9925"/>
                    <a:pt x="12227" y="0"/>
                    <a:pt x="0" y="0"/>
                  </a:cubicBezTo>
                  <a:lnTo>
                    <a:pt x="23134" y="0"/>
                  </a:lnTo>
                  <a:cubicBezTo>
                    <a:pt x="35361" y="0"/>
                    <a:pt x="45286" y="9925"/>
                    <a:pt x="45286" y="22152"/>
                  </a:cubicBezTo>
                  <a:close/>
                </a:path>
              </a:pathLst>
            </a:custGeom>
            <a:solidFill>
              <a:srgbClr val="000000">
                <a:alpha val="1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8" name="Google Shape;1098;p26"/>
            <p:cNvSpPr/>
            <p:nvPr/>
          </p:nvSpPr>
          <p:spPr>
            <a:xfrm>
              <a:off x="2940368" y="3124195"/>
              <a:ext cx="45286" cy="57362"/>
            </a:xfrm>
            <a:custGeom>
              <a:avLst/>
              <a:gdLst/>
              <a:ahLst/>
              <a:cxnLst/>
              <a:rect l="l" t="t" r="r" b="b"/>
              <a:pathLst>
                <a:path w="45286" h="57362" extrusionOk="0">
                  <a:moveTo>
                    <a:pt x="45286" y="0"/>
                  </a:moveTo>
                  <a:lnTo>
                    <a:pt x="45286" y="35211"/>
                  </a:lnTo>
                  <a:cubicBezTo>
                    <a:pt x="45286" y="47449"/>
                    <a:pt x="35361" y="57363"/>
                    <a:pt x="23134" y="57363"/>
                  </a:cubicBezTo>
                  <a:lnTo>
                    <a:pt x="0" y="57363"/>
                  </a:lnTo>
                  <a:cubicBezTo>
                    <a:pt x="12227" y="57363"/>
                    <a:pt x="22152" y="47449"/>
                    <a:pt x="22152" y="35211"/>
                  </a:cubicBezTo>
                  <a:lnTo>
                    <a:pt x="22152" y="0"/>
                  </a:lnTo>
                  <a:close/>
                </a:path>
              </a:pathLst>
            </a:custGeom>
            <a:solidFill>
              <a:srgbClr val="000000">
                <a:alpha val="1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9" name="Google Shape;1099;p26"/>
            <p:cNvSpPr/>
            <p:nvPr/>
          </p:nvSpPr>
          <p:spPr>
            <a:xfrm>
              <a:off x="2449747" y="2829595"/>
              <a:ext cx="496847" cy="294594"/>
            </a:xfrm>
            <a:custGeom>
              <a:avLst/>
              <a:gdLst/>
              <a:ahLst/>
              <a:cxnLst/>
              <a:rect l="l" t="t" r="r" b="b"/>
              <a:pathLst>
                <a:path w="496847" h="294594" extrusionOk="0">
                  <a:moveTo>
                    <a:pt x="496848" y="294595"/>
                  </a:moveTo>
                  <a:lnTo>
                    <a:pt x="0" y="294595"/>
                  </a:lnTo>
                  <a:lnTo>
                    <a:pt x="0" y="11701"/>
                  </a:lnTo>
                  <a:cubicBezTo>
                    <a:pt x="0" y="5239"/>
                    <a:pt x="5239" y="0"/>
                    <a:pt x="11701" y="0"/>
                  </a:cubicBezTo>
                  <a:lnTo>
                    <a:pt x="485144" y="0"/>
                  </a:lnTo>
                  <a:cubicBezTo>
                    <a:pt x="491607" y="0"/>
                    <a:pt x="496845" y="5239"/>
                    <a:pt x="496845" y="11701"/>
                  </a:cubicBezTo>
                  <a:lnTo>
                    <a:pt x="496845" y="294595"/>
                  </a:lnTo>
                  <a:close/>
                </a:path>
              </a:pathLst>
            </a:custGeom>
            <a:solidFill>
              <a:srgbClr val="F8F6F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0" name="Google Shape;1100;p26"/>
            <p:cNvSpPr/>
            <p:nvPr/>
          </p:nvSpPr>
          <p:spPr>
            <a:xfrm>
              <a:off x="2449747" y="2829595"/>
              <a:ext cx="496847" cy="294594"/>
            </a:xfrm>
            <a:custGeom>
              <a:avLst/>
              <a:gdLst/>
              <a:ahLst/>
              <a:cxnLst/>
              <a:rect l="l" t="t" r="r" b="b"/>
              <a:pathLst>
                <a:path w="496847" h="294594" extrusionOk="0">
                  <a:moveTo>
                    <a:pt x="496848" y="294595"/>
                  </a:moveTo>
                  <a:lnTo>
                    <a:pt x="0" y="294595"/>
                  </a:lnTo>
                  <a:lnTo>
                    <a:pt x="0" y="11701"/>
                  </a:lnTo>
                  <a:cubicBezTo>
                    <a:pt x="0" y="5239"/>
                    <a:pt x="5239" y="0"/>
                    <a:pt x="11701" y="0"/>
                  </a:cubicBezTo>
                  <a:lnTo>
                    <a:pt x="485144" y="0"/>
                  </a:lnTo>
                  <a:cubicBezTo>
                    <a:pt x="491607" y="0"/>
                    <a:pt x="496845" y="5239"/>
                    <a:pt x="496845" y="11701"/>
                  </a:cubicBezTo>
                  <a:lnTo>
                    <a:pt x="496845" y="29459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1" name="Google Shape;1101;p26"/>
            <p:cNvSpPr/>
            <p:nvPr/>
          </p:nvSpPr>
          <p:spPr>
            <a:xfrm>
              <a:off x="2569391" y="3254347"/>
              <a:ext cx="257559" cy="17350"/>
            </a:xfrm>
            <a:custGeom>
              <a:avLst/>
              <a:gdLst/>
              <a:ahLst/>
              <a:cxnLst/>
              <a:rect l="l" t="t" r="r" b="b"/>
              <a:pathLst>
                <a:path w="257559" h="17350" extrusionOk="0">
                  <a:moveTo>
                    <a:pt x="248884" y="17350"/>
                  </a:moveTo>
                  <a:lnTo>
                    <a:pt x="8675" y="17350"/>
                  </a:lnTo>
                  <a:cubicBezTo>
                    <a:pt x="3883" y="17350"/>
                    <a:pt x="0" y="13466"/>
                    <a:pt x="0" y="8675"/>
                  </a:cubicBezTo>
                  <a:cubicBezTo>
                    <a:pt x="0" y="3883"/>
                    <a:pt x="3883" y="0"/>
                    <a:pt x="8675" y="0"/>
                  </a:cubicBezTo>
                  <a:lnTo>
                    <a:pt x="248884" y="0"/>
                  </a:lnTo>
                  <a:cubicBezTo>
                    <a:pt x="253676" y="0"/>
                    <a:pt x="257559" y="3884"/>
                    <a:pt x="257559" y="8675"/>
                  </a:cubicBezTo>
                  <a:cubicBezTo>
                    <a:pt x="257559" y="13466"/>
                    <a:pt x="253676" y="17350"/>
                    <a:pt x="248884" y="1735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2" name="Google Shape;1102;p26"/>
            <p:cNvSpPr/>
            <p:nvPr/>
          </p:nvSpPr>
          <p:spPr>
            <a:xfrm>
              <a:off x="2911254" y="2829597"/>
              <a:ext cx="35337" cy="294598"/>
            </a:xfrm>
            <a:custGeom>
              <a:avLst/>
              <a:gdLst/>
              <a:ahLst/>
              <a:cxnLst/>
              <a:rect l="l" t="t" r="r" b="b"/>
              <a:pathLst>
                <a:path w="35337" h="294598" extrusionOk="0">
                  <a:moveTo>
                    <a:pt x="35338" y="11695"/>
                  </a:moveTo>
                  <a:lnTo>
                    <a:pt x="35338" y="294598"/>
                  </a:lnTo>
                  <a:lnTo>
                    <a:pt x="11706" y="294598"/>
                  </a:lnTo>
                  <a:lnTo>
                    <a:pt x="11706" y="11695"/>
                  </a:lnTo>
                  <a:cubicBezTo>
                    <a:pt x="11706" y="5240"/>
                    <a:pt x="6466" y="0"/>
                    <a:pt x="0" y="0"/>
                  </a:cubicBezTo>
                  <a:lnTo>
                    <a:pt x="23643" y="0"/>
                  </a:lnTo>
                  <a:cubicBezTo>
                    <a:pt x="30097" y="0"/>
                    <a:pt x="35338" y="5240"/>
                    <a:pt x="35338" y="11695"/>
                  </a:cubicBezTo>
                  <a:close/>
                </a:path>
              </a:pathLst>
            </a:custGeom>
            <a:solidFill>
              <a:srgbClr val="000000">
                <a:alpha val="1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3" name="Google Shape;1103;p26"/>
            <p:cNvSpPr/>
            <p:nvPr/>
          </p:nvSpPr>
          <p:spPr>
            <a:xfrm>
              <a:off x="2483719" y="2877521"/>
              <a:ext cx="134825" cy="198741"/>
            </a:xfrm>
            <a:custGeom>
              <a:avLst/>
              <a:gdLst/>
              <a:ahLst/>
              <a:cxnLst/>
              <a:rect l="l" t="t" r="r" b="b"/>
              <a:pathLst>
                <a:path w="134825" h="198741" extrusionOk="0">
                  <a:moveTo>
                    <a:pt x="0" y="0"/>
                  </a:moveTo>
                  <a:lnTo>
                    <a:pt x="134826" y="0"/>
                  </a:lnTo>
                  <a:lnTo>
                    <a:pt x="134826" y="198741"/>
                  </a:lnTo>
                  <a:lnTo>
                    <a:pt x="0" y="19874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4" name="Google Shape;1104;p26"/>
            <p:cNvSpPr/>
            <p:nvPr/>
          </p:nvSpPr>
          <p:spPr>
            <a:xfrm>
              <a:off x="2597096" y="2877521"/>
              <a:ext cx="21448" cy="198741"/>
            </a:xfrm>
            <a:custGeom>
              <a:avLst/>
              <a:gdLst/>
              <a:ahLst/>
              <a:cxnLst/>
              <a:rect l="l" t="t" r="r" b="b"/>
              <a:pathLst>
                <a:path w="21448" h="198741" extrusionOk="0">
                  <a:moveTo>
                    <a:pt x="0" y="0"/>
                  </a:moveTo>
                  <a:lnTo>
                    <a:pt x="21449" y="0"/>
                  </a:lnTo>
                  <a:lnTo>
                    <a:pt x="21449" y="198741"/>
                  </a:lnTo>
                  <a:lnTo>
                    <a:pt x="0" y="198741"/>
                  </a:lnTo>
                  <a:close/>
                </a:path>
              </a:pathLst>
            </a:custGeom>
            <a:solidFill>
              <a:srgbClr val="000000">
                <a:alpha val="1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5" name="Google Shape;1105;p26"/>
            <p:cNvSpPr/>
            <p:nvPr/>
          </p:nvSpPr>
          <p:spPr>
            <a:xfrm>
              <a:off x="2521536" y="2918491"/>
              <a:ext cx="59230" cy="116812"/>
            </a:xfrm>
            <a:custGeom>
              <a:avLst/>
              <a:gdLst/>
              <a:ahLst/>
              <a:cxnLst/>
              <a:rect l="l" t="t" r="r" b="b"/>
              <a:pathLst>
                <a:path w="59230" h="116812" extrusionOk="0">
                  <a:moveTo>
                    <a:pt x="13425" y="84072"/>
                  </a:moveTo>
                  <a:cubicBezTo>
                    <a:pt x="9418" y="81448"/>
                    <a:pt x="4040" y="82574"/>
                    <a:pt x="1417" y="86582"/>
                  </a:cubicBezTo>
                  <a:cubicBezTo>
                    <a:pt x="-1207" y="90591"/>
                    <a:pt x="-83" y="95967"/>
                    <a:pt x="3928" y="98589"/>
                  </a:cubicBezTo>
                  <a:cubicBezTo>
                    <a:pt x="10202" y="102694"/>
                    <a:pt x="14881" y="104442"/>
                    <a:pt x="20448" y="105123"/>
                  </a:cubicBezTo>
                  <a:lnTo>
                    <a:pt x="20448" y="108137"/>
                  </a:lnTo>
                  <a:cubicBezTo>
                    <a:pt x="20448" y="112928"/>
                    <a:pt x="24331" y="116812"/>
                    <a:pt x="29123" y="116812"/>
                  </a:cubicBezTo>
                  <a:cubicBezTo>
                    <a:pt x="33914" y="116812"/>
                    <a:pt x="37798" y="112928"/>
                    <a:pt x="37798" y="108137"/>
                  </a:cubicBezTo>
                  <a:lnTo>
                    <a:pt x="37798" y="104246"/>
                  </a:lnTo>
                  <a:cubicBezTo>
                    <a:pt x="49575" y="100735"/>
                    <a:pt x="57112" y="90443"/>
                    <a:pt x="58819" y="80291"/>
                  </a:cubicBezTo>
                  <a:cubicBezTo>
                    <a:pt x="61101" y="66721"/>
                    <a:pt x="53742" y="54460"/>
                    <a:pt x="40509" y="49783"/>
                  </a:cubicBezTo>
                  <a:cubicBezTo>
                    <a:pt x="39614" y="49466"/>
                    <a:pt x="38707" y="49143"/>
                    <a:pt x="37798" y="48810"/>
                  </a:cubicBezTo>
                  <a:lnTo>
                    <a:pt x="37798" y="29341"/>
                  </a:lnTo>
                  <a:cubicBezTo>
                    <a:pt x="37812" y="29347"/>
                    <a:pt x="37829" y="29350"/>
                    <a:pt x="37844" y="29356"/>
                  </a:cubicBezTo>
                  <a:cubicBezTo>
                    <a:pt x="40291" y="30275"/>
                    <a:pt x="41436" y="32572"/>
                    <a:pt x="43175" y="34324"/>
                  </a:cubicBezTo>
                  <a:cubicBezTo>
                    <a:pt x="46615" y="37790"/>
                    <a:pt x="52098" y="38727"/>
                    <a:pt x="55793" y="35176"/>
                  </a:cubicBezTo>
                  <a:cubicBezTo>
                    <a:pt x="65001" y="26332"/>
                    <a:pt x="47253" y="13648"/>
                    <a:pt x="39635" y="11790"/>
                  </a:cubicBezTo>
                  <a:cubicBezTo>
                    <a:pt x="39026" y="11642"/>
                    <a:pt x="38413" y="11512"/>
                    <a:pt x="37799" y="11391"/>
                  </a:cubicBezTo>
                  <a:lnTo>
                    <a:pt x="37799" y="8675"/>
                  </a:lnTo>
                  <a:cubicBezTo>
                    <a:pt x="37799" y="3884"/>
                    <a:pt x="33916" y="0"/>
                    <a:pt x="29124" y="0"/>
                  </a:cubicBezTo>
                  <a:cubicBezTo>
                    <a:pt x="24332" y="0"/>
                    <a:pt x="20449" y="3883"/>
                    <a:pt x="20449" y="8675"/>
                  </a:cubicBezTo>
                  <a:lnTo>
                    <a:pt x="20449" y="11910"/>
                  </a:lnTo>
                  <a:cubicBezTo>
                    <a:pt x="20380" y="11930"/>
                    <a:pt x="20312" y="11945"/>
                    <a:pt x="20243" y="11966"/>
                  </a:cubicBezTo>
                  <a:cubicBezTo>
                    <a:pt x="11258" y="14674"/>
                    <a:pt x="4550" y="22327"/>
                    <a:pt x="2738" y="31941"/>
                  </a:cubicBezTo>
                  <a:cubicBezTo>
                    <a:pt x="1067" y="40810"/>
                    <a:pt x="3979" y="49418"/>
                    <a:pt x="10339" y="54405"/>
                  </a:cubicBezTo>
                  <a:cubicBezTo>
                    <a:pt x="13025" y="56512"/>
                    <a:pt x="16249" y="58446"/>
                    <a:pt x="20449" y="60430"/>
                  </a:cubicBezTo>
                  <a:lnTo>
                    <a:pt x="20449" y="87529"/>
                  </a:lnTo>
                  <a:cubicBezTo>
                    <a:pt x="18260" y="86970"/>
                    <a:pt x="16283" y="85941"/>
                    <a:pt x="13425" y="84072"/>
                  </a:cubicBezTo>
                  <a:close/>
                  <a:moveTo>
                    <a:pt x="37798" y="67660"/>
                  </a:moveTo>
                  <a:cubicBezTo>
                    <a:pt x="42054" y="70518"/>
                    <a:pt x="42144" y="74827"/>
                    <a:pt x="41709" y="77414"/>
                  </a:cubicBezTo>
                  <a:cubicBezTo>
                    <a:pt x="41273" y="80008"/>
                    <a:pt x="39954" y="82705"/>
                    <a:pt x="37798" y="84750"/>
                  </a:cubicBezTo>
                  <a:close/>
                  <a:moveTo>
                    <a:pt x="19787" y="35154"/>
                  </a:moveTo>
                  <a:cubicBezTo>
                    <a:pt x="19868" y="34721"/>
                    <a:pt x="20059" y="33931"/>
                    <a:pt x="20448" y="33036"/>
                  </a:cubicBezTo>
                  <a:lnTo>
                    <a:pt x="20448" y="40075"/>
                  </a:lnTo>
                  <a:cubicBezTo>
                    <a:pt x="19692" y="38941"/>
                    <a:pt x="19419" y="37104"/>
                    <a:pt x="19787" y="35154"/>
                  </a:cubicBezTo>
                  <a:close/>
                </a:path>
              </a:pathLst>
            </a:custGeom>
            <a:solidFill>
              <a:srgbClr val="000000">
                <a:alpha val="1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06" name="Google Shape;1106;p26"/>
            <p:cNvGrpSpPr/>
            <p:nvPr/>
          </p:nvGrpSpPr>
          <p:grpSpPr>
            <a:xfrm>
              <a:off x="2645973" y="2868845"/>
              <a:ext cx="187719" cy="72804"/>
              <a:chOff x="2645973" y="2868845"/>
              <a:chExt cx="187719" cy="72804"/>
            </a:xfrm>
          </p:grpSpPr>
          <p:sp>
            <p:nvSpPr>
              <p:cNvPr id="1107" name="Google Shape;1107;p26"/>
              <p:cNvSpPr/>
              <p:nvPr/>
            </p:nvSpPr>
            <p:spPr>
              <a:xfrm>
                <a:off x="2645973" y="2868845"/>
                <a:ext cx="61121" cy="72803"/>
              </a:xfrm>
              <a:custGeom>
                <a:avLst/>
                <a:gdLst/>
                <a:ahLst/>
                <a:cxnLst/>
                <a:rect l="l" t="t" r="r" b="b"/>
                <a:pathLst>
                  <a:path w="61121" h="72803" extrusionOk="0">
                    <a:moveTo>
                      <a:pt x="39940" y="6391"/>
                    </a:moveTo>
                    <a:cubicBezTo>
                      <a:pt x="39910" y="6310"/>
                      <a:pt x="39878" y="6229"/>
                      <a:pt x="39846" y="6149"/>
                    </a:cubicBezTo>
                    <a:cubicBezTo>
                      <a:pt x="38306" y="2412"/>
                      <a:pt x="34702" y="0"/>
                      <a:pt x="30651" y="0"/>
                    </a:cubicBezTo>
                    <a:cubicBezTo>
                      <a:pt x="26606" y="4"/>
                      <a:pt x="23002" y="2427"/>
                      <a:pt x="21469" y="6170"/>
                    </a:cubicBezTo>
                    <a:cubicBezTo>
                      <a:pt x="21443" y="6236"/>
                      <a:pt x="21416" y="6302"/>
                      <a:pt x="21392" y="6368"/>
                    </a:cubicBezTo>
                    <a:lnTo>
                      <a:pt x="571" y="61038"/>
                    </a:lnTo>
                    <a:cubicBezTo>
                      <a:pt x="-1135" y="65516"/>
                      <a:pt x="1113" y="70529"/>
                      <a:pt x="5590" y="72233"/>
                    </a:cubicBezTo>
                    <a:cubicBezTo>
                      <a:pt x="10061" y="73938"/>
                      <a:pt x="15079" y="71692"/>
                      <a:pt x="16785" y="67214"/>
                    </a:cubicBezTo>
                    <a:lnTo>
                      <a:pt x="19843" y="59185"/>
                    </a:lnTo>
                    <a:lnTo>
                      <a:pt x="41321" y="59185"/>
                    </a:lnTo>
                    <a:lnTo>
                      <a:pt x="44342" y="67189"/>
                    </a:lnTo>
                    <a:cubicBezTo>
                      <a:pt x="45652" y="70662"/>
                      <a:pt x="48954" y="72804"/>
                      <a:pt x="52459" y="72804"/>
                    </a:cubicBezTo>
                    <a:cubicBezTo>
                      <a:pt x="58423" y="72803"/>
                      <a:pt x="62684" y="66651"/>
                      <a:pt x="60575" y="61063"/>
                    </a:cubicBezTo>
                    <a:cubicBezTo>
                      <a:pt x="60572" y="61062"/>
                      <a:pt x="39940" y="6391"/>
                      <a:pt x="39940" y="6391"/>
                    </a:cubicBezTo>
                    <a:close/>
                    <a:moveTo>
                      <a:pt x="26450" y="41835"/>
                    </a:moveTo>
                    <a:lnTo>
                      <a:pt x="30629" y="30861"/>
                    </a:lnTo>
                    <a:lnTo>
                      <a:pt x="34771" y="41835"/>
                    </a:lnTo>
                    <a:close/>
                  </a:path>
                </a:pathLst>
              </a:cu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8" name="Google Shape;1108;p26"/>
              <p:cNvSpPr/>
              <p:nvPr/>
            </p:nvSpPr>
            <p:spPr>
              <a:xfrm>
                <a:off x="2718376" y="2870486"/>
                <a:ext cx="54320" cy="71163"/>
              </a:xfrm>
              <a:custGeom>
                <a:avLst/>
                <a:gdLst/>
                <a:ahLst/>
                <a:cxnLst/>
                <a:rect l="l" t="t" r="r" b="b"/>
                <a:pathLst>
                  <a:path w="54320" h="71163" extrusionOk="0">
                    <a:moveTo>
                      <a:pt x="23915" y="0"/>
                    </a:moveTo>
                    <a:lnTo>
                      <a:pt x="8675" y="0"/>
                    </a:lnTo>
                    <a:cubicBezTo>
                      <a:pt x="6372" y="0"/>
                      <a:pt x="4162" y="916"/>
                      <a:pt x="2535" y="2547"/>
                    </a:cubicBezTo>
                    <a:cubicBezTo>
                      <a:pt x="907" y="4177"/>
                      <a:pt x="-4" y="6389"/>
                      <a:pt x="0" y="8692"/>
                    </a:cubicBezTo>
                    <a:lnTo>
                      <a:pt x="0" y="8730"/>
                    </a:lnTo>
                    <a:lnTo>
                      <a:pt x="0" y="8732"/>
                    </a:lnTo>
                    <a:cubicBezTo>
                      <a:pt x="0" y="8732"/>
                      <a:pt x="54" y="62635"/>
                      <a:pt x="140" y="63129"/>
                    </a:cubicBezTo>
                    <a:cubicBezTo>
                      <a:pt x="294" y="65206"/>
                      <a:pt x="1185" y="67167"/>
                      <a:pt x="2673" y="68644"/>
                    </a:cubicBezTo>
                    <a:cubicBezTo>
                      <a:pt x="4299" y="70258"/>
                      <a:pt x="6494" y="71163"/>
                      <a:pt x="8784" y="71163"/>
                    </a:cubicBezTo>
                    <a:lnTo>
                      <a:pt x="8817" y="71163"/>
                    </a:lnTo>
                    <a:cubicBezTo>
                      <a:pt x="9277" y="71161"/>
                      <a:pt x="20157" y="71119"/>
                      <a:pt x="24512" y="71043"/>
                    </a:cubicBezTo>
                    <a:cubicBezTo>
                      <a:pt x="41785" y="70741"/>
                      <a:pt x="54321" y="55828"/>
                      <a:pt x="54321" y="35582"/>
                    </a:cubicBezTo>
                    <a:cubicBezTo>
                      <a:pt x="54322" y="14299"/>
                      <a:pt x="42103" y="0"/>
                      <a:pt x="23915" y="0"/>
                    </a:cubicBezTo>
                    <a:close/>
                    <a:moveTo>
                      <a:pt x="24210" y="53693"/>
                    </a:moveTo>
                    <a:cubicBezTo>
                      <a:pt x="22611" y="53721"/>
                      <a:pt x="19965" y="53745"/>
                      <a:pt x="17366" y="53763"/>
                    </a:cubicBezTo>
                    <a:lnTo>
                      <a:pt x="17366" y="17351"/>
                    </a:lnTo>
                    <a:lnTo>
                      <a:pt x="23915" y="17351"/>
                    </a:lnTo>
                    <a:cubicBezTo>
                      <a:pt x="36030" y="17351"/>
                      <a:pt x="36970" y="31304"/>
                      <a:pt x="36970" y="35580"/>
                    </a:cubicBezTo>
                    <a:cubicBezTo>
                      <a:pt x="36971" y="44486"/>
                      <a:pt x="33025" y="53539"/>
                      <a:pt x="24210" y="53693"/>
                    </a:cubicBezTo>
                    <a:close/>
                  </a:path>
                </a:pathLst>
              </a:cu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9" name="Google Shape;1109;p26"/>
              <p:cNvSpPr/>
              <p:nvPr/>
            </p:nvSpPr>
            <p:spPr>
              <a:xfrm>
                <a:off x="2780336" y="2868862"/>
                <a:ext cx="53356" cy="72785"/>
              </a:xfrm>
              <a:custGeom>
                <a:avLst/>
                <a:gdLst/>
                <a:ahLst/>
                <a:cxnLst/>
                <a:rect l="l" t="t" r="r" b="b"/>
                <a:pathLst>
                  <a:path w="53356" h="72785" extrusionOk="0">
                    <a:moveTo>
                      <a:pt x="35817" y="28682"/>
                    </a:moveTo>
                    <a:cubicBezTo>
                      <a:pt x="29313" y="26283"/>
                      <a:pt x="23238" y="23676"/>
                      <a:pt x="21064" y="22729"/>
                    </a:cubicBezTo>
                    <a:cubicBezTo>
                      <a:pt x="20458" y="22142"/>
                      <a:pt x="20407" y="21408"/>
                      <a:pt x="20485" y="20858"/>
                    </a:cubicBezTo>
                    <a:cubicBezTo>
                      <a:pt x="20682" y="19489"/>
                      <a:pt x="21843" y="18388"/>
                      <a:pt x="23672" y="17837"/>
                    </a:cubicBezTo>
                    <a:cubicBezTo>
                      <a:pt x="30553" y="15765"/>
                      <a:pt x="37094" y="20862"/>
                      <a:pt x="37329" y="21049"/>
                    </a:cubicBezTo>
                    <a:cubicBezTo>
                      <a:pt x="40997" y="24078"/>
                      <a:pt x="46428" y="23591"/>
                      <a:pt x="49495" y="19943"/>
                    </a:cubicBezTo>
                    <a:cubicBezTo>
                      <a:pt x="52578" y="16275"/>
                      <a:pt x="52105" y="10803"/>
                      <a:pt x="48436" y="7719"/>
                    </a:cubicBezTo>
                    <a:cubicBezTo>
                      <a:pt x="43406" y="3491"/>
                      <a:pt x="31470" y="-2635"/>
                      <a:pt x="18668" y="1224"/>
                    </a:cubicBezTo>
                    <a:cubicBezTo>
                      <a:pt x="10356" y="3728"/>
                      <a:pt x="4473" y="10306"/>
                      <a:pt x="3311" y="18393"/>
                    </a:cubicBezTo>
                    <a:cubicBezTo>
                      <a:pt x="2216" y="26022"/>
                      <a:pt x="5525" y="33361"/>
                      <a:pt x="11946" y="37549"/>
                    </a:cubicBezTo>
                    <a:cubicBezTo>
                      <a:pt x="12329" y="37798"/>
                      <a:pt x="12731" y="38017"/>
                      <a:pt x="13149" y="38203"/>
                    </a:cubicBezTo>
                    <a:cubicBezTo>
                      <a:pt x="13472" y="38347"/>
                      <a:pt x="21158" y="41770"/>
                      <a:pt x="29812" y="44961"/>
                    </a:cubicBezTo>
                    <a:cubicBezTo>
                      <a:pt x="33058" y="46158"/>
                      <a:pt x="36380" y="48261"/>
                      <a:pt x="35968" y="50567"/>
                    </a:cubicBezTo>
                    <a:cubicBezTo>
                      <a:pt x="35617" y="52530"/>
                      <a:pt x="32843" y="55434"/>
                      <a:pt x="27999" y="55434"/>
                    </a:cubicBezTo>
                    <a:cubicBezTo>
                      <a:pt x="22973" y="55434"/>
                      <a:pt x="18151" y="53426"/>
                      <a:pt x="15104" y="50064"/>
                    </a:cubicBezTo>
                    <a:cubicBezTo>
                      <a:pt x="11884" y="46512"/>
                      <a:pt x="6398" y="46245"/>
                      <a:pt x="2850" y="49461"/>
                    </a:cubicBezTo>
                    <a:cubicBezTo>
                      <a:pt x="-701" y="52678"/>
                      <a:pt x="-970" y="58165"/>
                      <a:pt x="2247" y="61715"/>
                    </a:cubicBezTo>
                    <a:cubicBezTo>
                      <a:pt x="8622" y="68750"/>
                      <a:pt x="18009" y="72785"/>
                      <a:pt x="27999" y="72785"/>
                    </a:cubicBezTo>
                    <a:cubicBezTo>
                      <a:pt x="40532" y="72785"/>
                      <a:pt x="51066" y="64723"/>
                      <a:pt x="53048" y="53617"/>
                    </a:cubicBezTo>
                    <a:cubicBezTo>
                      <a:pt x="54554" y="45190"/>
                      <a:pt x="50817" y="34214"/>
                      <a:pt x="35817" y="28682"/>
                    </a:cubicBezTo>
                    <a:close/>
                  </a:path>
                </a:pathLst>
              </a:cu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110" name="Google Shape;1110;p26"/>
            <p:cNvSpPr/>
            <p:nvPr/>
          </p:nvSpPr>
          <p:spPr>
            <a:xfrm>
              <a:off x="2645974" y="2961699"/>
              <a:ext cx="275323" cy="17349"/>
            </a:xfrm>
            <a:custGeom>
              <a:avLst/>
              <a:gdLst/>
              <a:ahLst/>
              <a:cxnLst/>
              <a:rect l="l" t="t" r="r" b="b"/>
              <a:pathLst>
                <a:path w="275323" h="17349" extrusionOk="0">
                  <a:moveTo>
                    <a:pt x="266647" y="17350"/>
                  </a:moveTo>
                  <a:lnTo>
                    <a:pt x="8675" y="17350"/>
                  </a:lnTo>
                  <a:cubicBezTo>
                    <a:pt x="3883" y="17350"/>
                    <a:pt x="0" y="13466"/>
                    <a:pt x="0" y="8675"/>
                  </a:cubicBezTo>
                  <a:cubicBezTo>
                    <a:pt x="0" y="3884"/>
                    <a:pt x="3883" y="0"/>
                    <a:pt x="8675" y="0"/>
                  </a:cubicBezTo>
                  <a:lnTo>
                    <a:pt x="266649" y="0"/>
                  </a:lnTo>
                  <a:cubicBezTo>
                    <a:pt x="271440" y="0"/>
                    <a:pt x="275324" y="3884"/>
                    <a:pt x="275324" y="8675"/>
                  </a:cubicBezTo>
                  <a:cubicBezTo>
                    <a:pt x="275324" y="13466"/>
                    <a:pt x="271439" y="17350"/>
                    <a:pt x="266647" y="17350"/>
                  </a:cubicBezTo>
                  <a:close/>
                </a:path>
              </a:pathLst>
            </a:custGeom>
            <a:solidFill>
              <a:srgbClr val="000000">
                <a:alpha val="1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1" name="Google Shape;1111;p26"/>
            <p:cNvSpPr/>
            <p:nvPr/>
          </p:nvSpPr>
          <p:spPr>
            <a:xfrm>
              <a:off x="2645974" y="2996996"/>
              <a:ext cx="275323" cy="17349"/>
            </a:xfrm>
            <a:custGeom>
              <a:avLst/>
              <a:gdLst/>
              <a:ahLst/>
              <a:cxnLst/>
              <a:rect l="l" t="t" r="r" b="b"/>
              <a:pathLst>
                <a:path w="275323" h="17349" extrusionOk="0">
                  <a:moveTo>
                    <a:pt x="266647" y="17350"/>
                  </a:moveTo>
                  <a:lnTo>
                    <a:pt x="8675" y="17350"/>
                  </a:lnTo>
                  <a:cubicBezTo>
                    <a:pt x="3883" y="17350"/>
                    <a:pt x="0" y="13466"/>
                    <a:pt x="0" y="8675"/>
                  </a:cubicBezTo>
                  <a:cubicBezTo>
                    <a:pt x="0" y="3883"/>
                    <a:pt x="3883" y="0"/>
                    <a:pt x="8675" y="0"/>
                  </a:cubicBezTo>
                  <a:lnTo>
                    <a:pt x="266649" y="0"/>
                  </a:lnTo>
                  <a:cubicBezTo>
                    <a:pt x="271440" y="0"/>
                    <a:pt x="275324" y="3884"/>
                    <a:pt x="275324" y="8675"/>
                  </a:cubicBezTo>
                  <a:cubicBezTo>
                    <a:pt x="275324" y="13466"/>
                    <a:pt x="271439" y="17350"/>
                    <a:pt x="266647" y="17350"/>
                  </a:cubicBezTo>
                  <a:close/>
                </a:path>
              </a:pathLst>
            </a:custGeom>
            <a:solidFill>
              <a:srgbClr val="000000">
                <a:alpha val="1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2" name="Google Shape;1112;p26"/>
            <p:cNvSpPr/>
            <p:nvPr/>
          </p:nvSpPr>
          <p:spPr>
            <a:xfrm>
              <a:off x="2645974" y="3032292"/>
              <a:ext cx="275323" cy="17350"/>
            </a:xfrm>
            <a:custGeom>
              <a:avLst/>
              <a:gdLst/>
              <a:ahLst/>
              <a:cxnLst/>
              <a:rect l="l" t="t" r="r" b="b"/>
              <a:pathLst>
                <a:path w="275323" h="17350" extrusionOk="0">
                  <a:moveTo>
                    <a:pt x="266647" y="17350"/>
                  </a:moveTo>
                  <a:lnTo>
                    <a:pt x="8675" y="17350"/>
                  </a:lnTo>
                  <a:cubicBezTo>
                    <a:pt x="3883" y="17350"/>
                    <a:pt x="0" y="13466"/>
                    <a:pt x="0" y="8675"/>
                  </a:cubicBezTo>
                  <a:cubicBezTo>
                    <a:pt x="0" y="3884"/>
                    <a:pt x="3883" y="0"/>
                    <a:pt x="8675" y="0"/>
                  </a:cubicBezTo>
                  <a:lnTo>
                    <a:pt x="266649" y="0"/>
                  </a:lnTo>
                  <a:cubicBezTo>
                    <a:pt x="271440" y="0"/>
                    <a:pt x="275324" y="3884"/>
                    <a:pt x="275324" y="8675"/>
                  </a:cubicBezTo>
                  <a:cubicBezTo>
                    <a:pt x="275324" y="13466"/>
                    <a:pt x="271439" y="17350"/>
                    <a:pt x="266647" y="17350"/>
                  </a:cubicBezTo>
                  <a:close/>
                </a:path>
              </a:pathLst>
            </a:custGeom>
            <a:solidFill>
              <a:srgbClr val="000000">
                <a:alpha val="1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3" name="Google Shape;1113;p26"/>
            <p:cNvSpPr/>
            <p:nvPr/>
          </p:nvSpPr>
          <p:spPr>
            <a:xfrm>
              <a:off x="2645974" y="3067588"/>
              <a:ext cx="275323" cy="17350"/>
            </a:xfrm>
            <a:custGeom>
              <a:avLst/>
              <a:gdLst/>
              <a:ahLst/>
              <a:cxnLst/>
              <a:rect l="l" t="t" r="r" b="b"/>
              <a:pathLst>
                <a:path w="275323" h="17350" extrusionOk="0">
                  <a:moveTo>
                    <a:pt x="266647" y="17350"/>
                  </a:moveTo>
                  <a:lnTo>
                    <a:pt x="8675" y="17350"/>
                  </a:lnTo>
                  <a:cubicBezTo>
                    <a:pt x="3883" y="17350"/>
                    <a:pt x="0" y="13466"/>
                    <a:pt x="0" y="8675"/>
                  </a:cubicBezTo>
                  <a:cubicBezTo>
                    <a:pt x="0" y="3883"/>
                    <a:pt x="3883" y="0"/>
                    <a:pt x="8675" y="0"/>
                  </a:cubicBezTo>
                  <a:lnTo>
                    <a:pt x="266649" y="0"/>
                  </a:lnTo>
                  <a:cubicBezTo>
                    <a:pt x="271440" y="0"/>
                    <a:pt x="275324" y="3884"/>
                    <a:pt x="275324" y="8675"/>
                  </a:cubicBezTo>
                  <a:cubicBezTo>
                    <a:pt x="275324" y="13466"/>
                    <a:pt x="271439" y="17350"/>
                    <a:pt x="266647" y="17350"/>
                  </a:cubicBezTo>
                  <a:close/>
                </a:path>
              </a:pathLst>
            </a:custGeom>
            <a:solidFill>
              <a:srgbClr val="000000">
                <a:alpha val="1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14" name="Google Shape;1114;p26"/>
          <p:cNvGrpSpPr/>
          <p:nvPr/>
        </p:nvGrpSpPr>
        <p:grpSpPr>
          <a:xfrm>
            <a:off x="2332390" y="2248010"/>
            <a:ext cx="460258" cy="384940"/>
            <a:chOff x="10289309" y="1922026"/>
            <a:chExt cx="574963" cy="480874"/>
          </a:xfrm>
        </p:grpSpPr>
        <p:grpSp>
          <p:nvGrpSpPr>
            <p:cNvPr id="1115" name="Google Shape;1115;p26"/>
            <p:cNvGrpSpPr/>
            <p:nvPr/>
          </p:nvGrpSpPr>
          <p:grpSpPr>
            <a:xfrm>
              <a:off x="10289309" y="1922026"/>
              <a:ext cx="574963" cy="480874"/>
              <a:chOff x="10289309" y="1922026"/>
              <a:chExt cx="574963" cy="480874"/>
            </a:xfrm>
          </p:grpSpPr>
          <p:sp>
            <p:nvSpPr>
              <p:cNvPr id="1116" name="Google Shape;1116;p26"/>
              <p:cNvSpPr/>
              <p:nvPr/>
            </p:nvSpPr>
            <p:spPr>
              <a:xfrm>
                <a:off x="10509987" y="2310450"/>
                <a:ext cx="133602" cy="83775"/>
              </a:xfrm>
              <a:custGeom>
                <a:avLst/>
                <a:gdLst/>
                <a:ahLst/>
                <a:cxnLst/>
                <a:rect l="l" t="t" r="r" b="b"/>
                <a:pathLst>
                  <a:path w="133602" h="83775" extrusionOk="0">
                    <a:moveTo>
                      <a:pt x="108969" y="0"/>
                    </a:moveTo>
                    <a:lnTo>
                      <a:pt x="66801" y="0"/>
                    </a:lnTo>
                    <a:lnTo>
                      <a:pt x="24634" y="0"/>
                    </a:lnTo>
                    <a:cubicBezTo>
                      <a:pt x="24634" y="0"/>
                      <a:pt x="17054" y="55427"/>
                      <a:pt x="0" y="83775"/>
                    </a:cubicBezTo>
                    <a:lnTo>
                      <a:pt x="66801" y="83775"/>
                    </a:lnTo>
                    <a:lnTo>
                      <a:pt x="133603" y="83775"/>
                    </a:lnTo>
                    <a:cubicBezTo>
                      <a:pt x="116549" y="55427"/>
                      <a:pt x="108969" y="0"/>
                      <a:pt x="10896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7" name="Google Shape;1117;p26"/>
              <p:cNvSpPr/>
              <p:nvPr/>
            </p:nvSpPr>
            <p:spPr>
              <a:xfrm>
                <a:off x="10594279" y="2310447"/>
                <a:ext cx="49311" cy="83783"/>
              </a:xfrm>
              <a:custGeom>
                <a:avLst/>
                <a:gdLst/>
                <a:ahLst/>
                <a:cxnLst/>
                <a:rect l="l" t="t" r="r" b="b"/>
                <a:pathLst>
                  <a:path w="49311" h="83783" extrusionOk="0">
                    <a:moveTo>
                      <a:pt x="49311" y="83783"/>
                    </a:moveTo>
                    <a:lnTo>
                      <a:pt x="24638" y="83783"/>
                    </a:lnTo>
                    <a:cubicBezTo>
                      <a:pt x="7577" y="55431"/>
                      <a:pt x="0" y="0"/>
                      <a:pt x="0" y="0"/>
                    </a:cubicBezTo>
                    <a:lnTo>
                      <a:pt x="24673" y="0"/>
                    </a:lnTo>
                    <a:cubicBezTo>
                      <a:pt x="24673" y="0"/>
                      <a:pt x="32261" y="55431"/>
                      <a:pt x="49311" y="83783"/>
                    </a:cubicBezTo>
                    <a:close/>
                  </a:path>
                </a:pathLst>
              </a:cu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8" name="Google Shape;1118;p26"/>
              <p:cNvSpPr/>
              <p:nvPr/>
            </p:nvSpPr>
            <p:spPr>
              <a:xfrm>
                <a:off x="10448010" y="2385551"/>
                <a:ext cx="257556" cy="17349"/>
              </a:xfrm>
              <a:custGeom>
                <a:avLst/>
                <a:gdLst/>
                <a:ahLst/>
                <a:cxnLst/>
                <a:rect l="l" t="t" r="r" b="b"/>
                <a:pathLst>
                  <a:path w="257556" h="17349" extrusionOk="0">
                    <a:moveTo>
                      <a:pt x="248882" y="17350"/>
                    </a:moveTo>
                    <a:lnTo>
                      <a:pt x="8675" y="17350"/>
                    </a:lnTo>
                    <a:cubicBezTo>
                      <a:pt x="3883" y="17350"/>
                      <a:pt x="0" y="13466"/>
                      <a:pt x="0" y="8675"/>
                    </a:cubicBezTo>
                    <a:cubicBezTo>
                      <a:pt x="0" y="3884"/>
                      <a:pt x="3884" y="0"/>
                      <a:pt x="8675" y="0"/>
                    </a:cubicBezTo>
                    <a:lnTo>
                      <a:pt x="248882" y="0"/>
                    </a:lnTo>
                    <a:cubicBezTo>
                      <a:pt x="253674" y="0"/>
                      <a:pt x="257557" y="3884"/>
                      <a:pt x="257557" y="8675"/>
                    </a:cubicBezTo>
                    <a:cubicBezTo>
                      <a:pt x="257557" y="13466"/>
                      <a:pt x="253674" y="17350"/>
                      <a:pt x="248882" y="1735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9" name="Google Shape;1119;p26"/>
              <p:cNvSpPr/>
              <p:nvPr/>
            </p:nvSpPr>
            <p:spPr>
              <a:xfrm>
                <a:off x="10289309" y="1922032"/>
                <a:ext cx="574959" cy="377397"/>
              </a:xfrm>
              <a:custGeom>
                <a:avLst/>
                <a:gdLst/>
                <a:ahLst/>
                <a:cxnLst/>
                <a:rect l="l" t="t" r="r" b="b"/>
                <a:pathLst>
                  <a:path w="574959" h="377397" extrusionOk="0">
                    <a:moveTo>
                      <a:pt x="552810" y="377398"/>
                    </a:moveTo>
                    <a:lnTo>
                      <a:pt x="22150" y="377398"/>
                    </a:lnTo>
                    <a:cubicBezTo>
                      <a:pt x="9917" y="377398"/>
                      <a:pt x="0" y="367482"/>
                      <a:pt x="0" y="355249"/>
                    </a:cubicBezTo>
                    <a:lnTo>
                      <a:pt x="0" y="22150"/>
                    </a:lnTo>
                    <a:cubicBezTo>
                      <a:pt x="0" y="9917"/>
                      <a:pt x="9917" y="0"/>
                      <a:pt x="22150" y="0"/>
                    </a:cubicBezTo>
                    <a:lnTo>
                      <a:pt x="552810" y="0"/>
                    </a:lnTo>
                    <a:cubicBezTo>
                      <a:pt x="565043" y="0"/>
                      <a:pt x="574960" y="9917"/>
                      <a:pt x="574960" y="22150"/>
                    </a:cubicBezTo>
                    <a:lnTo>
                      <a:pt x="574960" y="355249"/>
                    </a:lnTo>
                    <a:cubicBezTo>
                      <a:pt x="574960" y="367482"/>
                      <a:pt x="565043" y="377398"/>
                      <a:pt x="552810" y="377398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0" name="Google Shape;1120;p26"/>
              <p:cNvSpPr/>
              <p:nvPr/>
            </p:nvSpPr>
            <p:spPr>
              <a:xfrm>
                <a:off x="10818986" y="1922026"/>
                <a:ext cx="45286" cy="391891"/>
              </a:xfrm>
              <a:custGeom>
                <a:avLst/>
                <a:gdLst/>
                <a:ahLst/>
                <a:cxnLst/>
                <a:rect l="l" t="t" r="r" b="b"/>
                <a:pathLst>
                  <a:path w="45286" h="391891" extrusionOk="0">
                    <a:moveTo>
                      <a:pt x="45286" y="22152"/>
                    </a:moveTo>
                    <a:lnTo>
                      <a:pt x="45286" y="369740"/>
                    </a:lnTo>
                    <a:cubicBezTo>
                      <a:pt x="45286" y="381978"/>
                      <a:pt x="35361" y="391892"/>
                      <a:pt x="23134" y="391892"/>
                    </a:cubicBezTo>
                    <a:lnTo>
                      <a:pt x="0" y="391892"/>
                    </a:lnTo>
                    <a:cubicBezTo>
                      <a:pt x="12227" y="391892"/>
                      <a:pt x="22152" y="381978"/>
                      <a:pt x="22152" y="369740"/>
                    </a:cubicBezTo>
                    <a:lnTo>
                      <a:pt x="22152" y="22152"/>
                    </a:lnTo>
                    <a:cubicBezTo>
                      <a:pt x="22152" y="9925"/>
                      <a:pt x="12227" y="0"/>
                      <a:pt x="0" y="0"/>
                    </a:cubicBezTo>
                    <a:lnTo>
                      <a:pt x="23134" y="0"/>
                    </a:lnTo>
                    <a:cubicBezTo>
                      <a:pt x="35361" y="0"/>
                      <a:pt x="45286" y="9925"/>
                      <a:pt x="45286" y="22152"/>
                    </a:cubicBezTo>
                    <a:close/>
                  </a:path>
                </a:pathLst>
              </a:cu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1" name="Google Shape;1121;p26"/>
              <p:cNvSpPr/>
              <p:nvPr/>
            </p:nvSpPr>
            <p:spPr>
              <a:xfrm>
                <a:off x="10328365" y="1961955"/>
                <a:ext cx="496847" cy="294594"/>
              </a:xfrm>
              <a:custGeom>
                <a:avLst/>
                <a:gdLst/>
                <a:ahLst/>
                <a:cxnLst/>
                <a:rect l="l" t="t" r="r" b="b"/>
                <a:pathLst>
                  <a:path w="496847" h="294594" extrusionOk="0">
                    <a:moveTo>
                      <a:pt x="496848" y="294595"/>
                    </a:moveTo>
                    <a:lnTo>
                      <a:pt x="0" y="294595"/>
                    </a:lnTo>
                    <a:lnTo>
                      <a:pt x="0" y="11701"/>
                    </a:lnTo>
                    <a:cubicBezTo>
                      <a:pt x="0" y="5239"/>
                      <a:pt x="5239" y="0"/>
                      <a:pt x="11701" y="0"/>
                    </a:cubicBezTo>
                    <a:lnTo>
                      <a:pt x="485144" y="0"/>
                    </a:lnTo>
                    <a:cubicBezTo>
                      <a:pt x="491607" y="0"/>
                      <a:pt x="496845" y="5239"/>
                      <a:pt x="496845" y="11701"/>
                    </a:cubicBezTo>
                    <a:lnTo>
                      <a:pt x="496845" y="294595"/>
                    </a:lnTo>
                    <a:close/>
                  </a:path>
                </a:pathLst>
              </a:custGeom>
              <a:solidFill>
                <a:srgbClr val="F8F6F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2" name="Google Shape;1122;p26"/>
              <p:cNvSpPr/>
              <p:nvPr/>
            </p:nvSpPr>
            <p:spPr>
              <a:xfrm>
                <a:off x="10328365" y="1961955"/>
                <a:ext cx="496847" cy="294594"/>
              </a:xfrm>
              <a:custGeom>
                <a:avLst/>
                <a:gdLst/>
                <a:ahLst/>
                <a:cxnLst/>
                <a:rect l="l" t="t" r="r" b="b"/>
                <a:pathLst>
                  <a:path w="496847" h="294594" extrusionOk="0">
                    <a:moveTo>
                      <a:pt x="496848" y="294595"/>
                    </a:moveTo>
                    <a:lnTo>
                      <a:pt x="0" y="294595"/>
                    </a:lnTo>
                    <a:lnTo>
                      <a:pt x="0" y="11701"/>
                    </a:lnTo>
                    <a:cubicBezTo>
                      <a:pt x="0" y="5239"/>
                      <a:pt x="5239" y="0"/>
                      <a:pt x="11701" y="0"/>
                    </a:cubicBezTo>
                    <a:lnTo>
                      <a:pt x="485144" y="0"/>
                    </a:lnTo>
                    <a:cubicBezTo>
                      <a:pt x="491607" y="0"/>
                      <a:pt x="496845" y="5239"/>
                      <a:pt x="496845" y="11701"/>
                    </a:cubicBezTo>
                    <a:lnTo>
                      <a:pt x="496845" y="294595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3" name="Google Shape;1123;p26"/>
              <p:cNvSpPr/>
              <p:nvPr/>
            </p:nvSpPr>
            <p:spPr>
              <a:xfrm>
                <a:off x="10789872" y="1961957"/>
                <a:ext cx="35337" cy="294598"/>
              </a:xfrm>
              <a:custGeom>
                <a:avLst/>
                <a:gdLst/>
                <a:ahLst/>
                <a:cxnLst/>
                <a:rect l="l" t="t" r="r" b="b"/>
                <a:pathLst>
                  <a:path w="35337" h="294598" extrusionOk="0">
                    <a:moveTo>
                      <a:pt x="35338" y="11695"/>
                    </a:moveTo>
                    <a:lnTo>
                      <a:pt x="35338" y="294598"/>
                    </a:lnTo>
                    <a:lnTo>
                      <a:pt x="11706" y="294598"/>
                    </a:lnTo>
                    <a:lnTo>
                      <a:pt x="11706" y="11695"/>
                    </a:lnTo>
                    <a:cubicBezTo>
                      <a:pt x="11706" y="5240"/>
                      <a:pt x="6466" y="0"/>
                      <a:pt x="0" y="0"/>
                    </a:cubicBezTo>
                    <a:lnTo>
                      <a:pt x="23643" y="0"/>
                    </a:lnTo>
                    <a:cubicBezTo>
                      <a:pt x="30097" y="0"/>
                      <a:pt x="35338" y="5240"/>
                      <a:pt x="35338" y="11695"/>
                    </a:cubicBezTo>
                    <a:close/>
                  </a:path>
                </a:pathLst>
              </a:cu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4" name="Google Shape;1124;p26"/>
              <p:cNvSpPr/>
              <p:nvPr/>
            </p:nvSpPr>
            <p:spPr>
              <a:xfrm>
                <a:off x="10289309" y="2256550"/>
                <a:ext cx="574959" cy="57370"/>
              </a:xfrm>
              <a:custGeom>
                <a:avLst/>
                <a:gdLst/>
                <a:ahLst/>
                <a:cxnLst/>
                <a:rect l="l" t="t" r="r" b="b"/>
                <a:pathLst>
                  <a:path w="574959" h="57370" extrusionOk="0">
                    <a:moveTo>
                      <a:pt x="552810" y="57371"/>
                    </a:moveTo>
                    <a:lnTo>
                      <a:pt x="22150" y="57371"/>
                    </a:lnTo>
                    <a:cubicBezTo>
                      <a:pt x="9917" y="57371"/>
                      <a:pt x="0" y="47454"/>
                      <a:pt x="0" y="35221"/>
                    </a:cubicBezTo>
                    <a:lnTo>
                      <a:pt x="0" y="0"/>
                    </a:lnTo>
                    <a:lnTo>
                      <a:pt x="574960" y="0"/>
                    </a:lnTo>
                    <a:lnTo>
                      <a:pt x="574960" y="35221"/>
                    </a:lnTo>
                    <a:cubicBezTo>
                      <a:pt x="574960" y="47454"/>
                      <a:pt x="565043" y="57371"/>
                      <a:pt x="552810" y="5737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5" name="Google Shape;1125;p26"/>
              <p:cNvSpPr/>
              <p:nvPr/>
            </p:nvSpPr>
            <p:spPr>
              <a:xfrm>
                <a:off x="10818986" y="2256555"/>
                <a:ext cx="45286" cy="57362"/>
              </a:xfrm>
              <a:custGeom>
                <a:avLst/>
                <a:gdLst/>
                <a:ahLst/>
                <a:cxnLst/>
                <a:rect l="l" t="t" r="r" b="b"/>
                <a:pathLst>
                  <a:path w="45286" h="57362" extrusionOk="0">
                    <a:moveTo>
                      <a:pt x="45286" y="0"/>
                    </a:moveTo>
                    <a:lnTo>
                      <a:pt x="45286" y="35211"/>
                    </a:lnTo>
                    <a:cubicBezTo>
                      <a:pt x="45286" y="47449"/>
                      <a:pt x="35361" y="57363"/>
                      <a:pt x="23134" y="57363"/>
                    </a:cubicBezTo>
                    <a:lnTo>
                      <a:pt x="0" y="57363"/>
                    </a:lnTo>
                    <a:cubicBezTo>
                      <a:pt x="12227" y="57363"/>
                      <a:pt x="22152" y="47449"/>
                      <a:pt x="22152" y="35211"/>
                    </a:cubicBezTo>
                    <a:lnTo>
                      <a:pt x="22152" y="0"/>
                    </a:lnTo>
                    <a:close/>
                  </a:path>
                </a:pathLst>
              </a:cu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126" name="Google Shape;1126;p26"/>
            <p:cNvSpPr/>
            <p:nvPr/>
          </p:nvSpPr>
          <p:spPr>
            <a:xfrm>
              <a:off x="10328369" y="1961956"/>
              <a:ext cx="496843" cy="65980"/>
            </a:xfrm>
            <a:custGeom>
              <a:avLst/>
              <a:gdLst/>
              <a:ahLst/>
              <a:cxnLst/>
              <a:rect l="l" t="t" r="r" b="b"/>
              <a:pathLst>
                <a:path w="496843" h="65980" extrusionOk="0">
                  <a:moveTo>
                    <a:pt x="496843" y="11706"/>
                  </a:moveTo>
                  <a:lnTo>
                    <a:pt x="496843" y="65980"/>
                  </a:lnTo>
                  <a:lnTo>
                    <a:pt x="0" y="65980"/>
                  </a:lnTo>
                  <a:lnTo>
                    <a:pt x="0" y="11706"/>
                  </a:lnTo>
                  <a:cubicBezTo>
                    <a:pt x="0" y="5240"/>
                    <a:pt x="5240" y="0"/>
                    <a:pt x="11695" y="0"/>
                  </a:cubicBezTo>
                  <a:lnTo>
                    <a:pt x="485147" y="0"/>
                  </a:lnTo>
                  <a:cubicBezTo>
                    <a:pt x="491602" y="0"/>
                    <a:pt x="496843" y="5240"/>
                    <a:pt x="496843" y="1170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7" name="Google Shape;1127;p26"/>
            <p:cNvSpPr/>
            <p:nvPr/>
          </p:nvSpPr>
          <p:spPr>
            <a:xfrm>
              <a:off x="10789792" y="1961957"/>
              <a:ext cx="35419" cy="65980"/>
            </a:xfrm>
            <a:custGeom>
              <a:avLst/>
              <a:gdLst/>
              <a:ahLst/>
              <a:cxnLst/>
              <a:rect l="l" t="t" r="r" b="b"/>
              <a:pathLst>
                <a:path w="35419" h="65980" extrusionOk="0">
                  <a:moveTo>
                    <a:pt x="35420" y="11706"/>
                  </a:moveTo>
                  <a:lnTo>
                    <a:pt x="35420" y="65980"/>
                  </a:lnTo>
                  <a:lnTo>
                    <a:pt x="11695" y="65980"/>
                  </a:lnTo>
                  <a:lnTo>
                    <a:pt x="11695" y="11706"/>
                  </a:lnTo>
                  <a:cubicBezTo>
                    <a:pt x="11695" y="5240"/>
                    <a:pt x="6455" y="0"/>
                    <a:pt x="0" y="0"/>
                  </a:cubicBezTo>
                  <a:lnTo>
                    <a:pt x="23725" y="0"/>
                  </a:lnTo>
                  <a:cubicBezTo>
                    <a:pt x="30179" y="0"/>
                    <a:pt x="35420" y="5240"/>
                    <a:pt x="35420" y="11706"/>
                  </a:cubicBezTo>
                  <a:close/>
                </a:path>
              </a:pathLst>
            </a:custGeom>
            <a:solidFill>
              <a:srgbClr val="000000">
                <a:alpha val="1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8" name="Google Shape;1128;p26"/>
            <p:cNvSpPr/>
            <p:nvPr/>
          </p:nvSpPr>
          <p:spPr>
            <a:xfrm>
              <a:off x="10328369" y="2027937"/>
              <a:ext cx="248421" cy="228620"/>
            </a:xfrm>
            <a:custGeom>
              <a:avLst/>
              <a:gdLst/>
              <a:ahLst/>
              <a:cxnLst/>
              <a:rect l="l" t="t" r="r" b="b"/>
              <a:pathLst>
                <a:path w="248421" h="228620" extrusionOk="0">
                  <a:moveTo>
                    <a:pt x="0" y="0"/>
                  </a:moveTo>
                  <a:lnTo>
                    <a:pt x="248422" y="0"/>
                  </a:lnTo>
                  <a:lnTo>
                    <a:pt x="248422" y="228620"/>
                  </a:lnTo>
                  <a:lnTo>
                    <a:pt x="0" y="22862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9" name="Google Shape;1129;p26"/>
            <p:cNvSpPr/>
            <p:nvPr/>
          </p:nvSpPr>
          <p:spPr>
            <a:xfrm>
              <a:off x="10553656" y="2027937"/>
              <a:ext cx="23134" cy="228620"/>
            </a:xfrm>
            <a:custGeom>
              <a:avLst/>
              <a:gdLst/>
              <a:ahLst/>
              <a:cxnLst/>
              <a:rect l="l" t="t" r="r" b="b"/>
              <a:pathLst>
                <a:path w="23134" h="228620" extrusionOk="0">
                  <a:moveTo>
                    <a:pt x="0" y="0"/>
                  </a:moveTo>
                  <a:lnTo>
                    <a:pt x="23134" y="0"/>
                  </a:lnTo>
                  <a:lnTo>
                    <a:pt x="23134" y="228620"/>
                  </a:lnTo>
                  <a:lnTo>
                    <a:pt x="0" y="228620"/>
                  </a:lnTo>
                  <a:close/>
                </a:path>
              </a:pathLst>
            </a:custGeom>
            <a:solidFill>
              <a:srgbClr val="000000">
                <a:alpha val="1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30" name="Google Shape;1130;p26"/>
            <p:cNvGrpSpPr/>
            <p:nvPr/>
          </p:nvGrpSpPr>
          <p:grpSpPr>
            <a:xfrm>
              <a:off x="10605502" y="2057837"/>
              <a:ext cx="191000" cy="168819"/>
              <a:chOff x="10605502" y="2057837"/>
              <a:chExt cx="191000" cy="168819"/>
            </a:xfrm>
          </p:grpSpPr>
          <p:sp>
            <p:nvSpPr>
              <p:cNvPr id="1131" name="Google Shape;1131;p26"/>
              <p:cNvSpPr/>
              <p:nvPr/>
            </p:nvSpPr>
            <p:spPr>
              <a:xfrm>
                <a:off x="10605502" y="2057837"/>
                <a:ext cx="30809" cy="16844"/>
              </a:xfrm>
              <a:custGeom>
                <a:avLst/>
                <a:gdLst/>
                <a:ahLst/>
                <a:cxnLst/>
                <a:rect l="l" t="t" r="r" b="b"/>
                <a:pathLst>
                  <a:path w="30809" h="16844" extrusionOk="0">
                    <a:moveTo>
                      <a:pt x="22388" y="16845"/>
                    </a:moveTo>
                    <a:lnTo>
                      <a:pt x="8422" y="16845"/>
                    </a:lnTo>
                    <a:cubicBezTo>
                      <a:pt x="3771" y="16845"/>
                      <a:pt x="0" y="13074"/>
                      <a:pt x="0" y="8422"/>
                    </a:cubicBezTo>
                    <a:cubicBezTo>
                      <a:pt x="0" y="3771"/>
                      <a:pt x="3771" y="0"/>
                      <a:pt x="8422" y="0"/>
                    </a:cubicBezTo>
                    <a:lnTo>
                      <a:pt x="22388" y="0"/>
                    </a:lnTo>
                    <a:cubicBezTo>
                      <a:pt x="27039" y="0"/>
                      <a:pt x="30810" y="3771"/>
                      <a:pt x="30810" y="8422"/>
                    </a:cubicBezTo>
                    <a:cubicBezTo>
                      <a:pt x="30810" y="13074"/>
                      <a:pt x="27040" y="16845"/>
                      <a:pt x="22388" y="16845"/>
                    </a:cubicBezTo>
                    <a:close/>
                  </a:path>
                </a:pathLst>
              </a:cu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2" name="Google Shape;1132;p26"/>
              <p:cNvSpPr/>
              <p:nvPr/>
            </p:nvSpPr>
            <p:spPr>
              <a:xfrm>
                <a:off x="10655612" y="2057837"/>
                <a:ext cx="67777" cy="16844"/>
              </a:xfrm>
              <a:custGeom>
                <a:avLst/>
                <a:gdLst/>
                <a:ahLst/>
                <a:cxnLst/>
                <a:rect l="l" t="t" r="r" b="b"/>
                <a:pathLst>
                  <a:path w="67777" h="16844" extrusionOk="0">
                    <a:moveTo>
                      <a:pt x="59355" y="16845"/>
                    </a:moveTo>
                    <a:lnTo>
                      <a:pt x="8422" y="16845"/>
                    </a:lnTo>
                    <a:cubicBezTo>
                      <a:pt x="3771" y="16845"/>
                      <a:pt x="0" y="13074"/>
                      <a:pt x="0" y="8422"/>
                    </a:cubicBezTo>
                    <a:cubicBezTo>
                      <a:pt x="0" y="3771"/>
                      <a:pt x="3771" y="0"/>
                      <a:pt x="8422" y="0"/>
                    </a:cubicBezTo>
                    <a:lnTo>
                      <a:pt x="59355" y="0"/>
                    </a:lnTo>
                    <a:cubicBezTo>
                      <a:pt x="64006" y="0"/>
                      <a:pt x="67777" y="3771"/>
                      <a:pt x="67777" y="8422"/>
                    </a:cubicBezTo>
                    <a:cubicBezTo>
                      <a:pt x="67777" y="13074"/>
                      <a:pt x="64007" y="16845"/>
                      <a:pt x="59355" y="16845"/>
                    </a:cubicBezTo>
                    <a:close/>
                  </a:path>
                </a:pathLst>
              </a:cu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3" name="Google Shape;1133;p26"/>
              <p:cNvSpPr/>
              <p:nvPr/>
            </p:nvSpPr>
            <p:spPr>
              <a:xfrm>
                <a:off x="10605502" y="2095831"/>
                <a:ext cx="30809" cy="16844"/>
              </a:xfrm>
              <a:custGeom>
                <a:avLst/>
                <a:gdLst/>
                <a:ahLst/>
                <a:cxnLst/>
                <a:rect l="l" t="t" r="r" b="b"/>
                <a:pathLst>
                  <a:path w="30809" h="16844" extrusionOk="0">
                    <a:moveTo>
                      <a:pt x="22388" y="16845"/>
                    </a:moveTo>
                    <a:lnTo>
                      <a:pt x="8422" y="16845"/>
                    </a:lnTo>
                    <a:cubicBezTo>
                      <a:pt x="3771" y="16845"/>
                      <a:pt x="0" y="13074"/>
                      <a:pt x="0" y="8422"/>
                    </a:cubicBezTo>
                    <a:cubicBezTo>
                      <a:pt x="0" y="3771"/>
                      <a:pt x="3771" y="0"/>
                      <a:pt x="8422" y="0"/>
                    </a:cubicBezTo>
                    <a:lnTo>
                      <a:pt x="22388" y="0"/>
                    </a:lnTo>
                    <a:cubicBezTo>
                      <a:pt x="27039" y="0"/>
                      <a:pt x="30810" y="3771"/>
                      <a:pt x="30810" y="8422"/>
                    </a:cubicBezTo>
                    <a:cubicBezTo>
                      <a:pt x="30810" y="13074"/>
                      <a:pt x="27040" y="16845"/>
                      <a:pt x="22388" y="16845"/>
                    </a:cubicBezTo>
                    <a:close/>
                  </a:path>
                </a:pathLst>
              </a:cu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4" name="Google Shape;1134;p26"/>
              <p:cNvSpPr/>
              <p:nvPr/>
            </p:nvSpPr>
            <p:spPr>
              <a:xfrm>
                <a:off x="10655612" y="2095831"/>
                <a:ext cx="67777" cy="16844"/>
              </a:xfrm>
              <a:custGeom>
                <a:avLst/>
                <a:gdLst/>
                <a:ahLst/>
                <a:cxnLst/>
                <a:rect l="l" t="t" r="r" b="b"/>
                <a:pathLst>
                  <a:path w="67777" h="16844" extrusionOk="0">
                    <a:moveTo>
                      <a:pt x="59355" y="16845"/>
                    </a:moveTo>
                    <a:lnTo>
                      <a:pt x="8422" y="16845"/>
                    </a:lnTo>
                    <a:cubicBezTo>
                      <a:pt x="3771" y="16845"/>
                      <a:pt x="0" y="13074"/>
                      <a:pt x="0" y="8422"/>
                    </a:cubicBezTo>
                    <a:cubicBezTo>
                      <a:pt x="0" y="3771"/>
                      <a:pt x="3771" y="0"/>
                      <a:pt x="8422" y="0"/>
                    </a:cubicBezTo>
                    <a:lnTo>
                      <a:pt x="59355" y="0"/>
                    </a:lnTo>
                    <a:cubicBezTo>
                      <a:pt x="64006" y="0"/>
                      <a:pt x="67777" y="3771"/>
                      <a:pt x="67777" y="8422"/>
                    </a:cubicBezTo>
                    <a:cubicBezTo>
                      <a:pt x="67777" y="13074"/>
                      <a:pt x="64007" y="16845"/>
                      <a:pt x="59355" y="16845"/>
                    </a:cubicBezTo>
                    <a:close/>
                  </a:path>
                </a:pathLst>
              </a:cu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5" name="Google Shape;1135;p26"/>
              <p:cNvSpPr/>
              <p:nvPr/>
            </p:nvSpPr>
            <p:spPr>
              <a:xfrm>
                <a:off x="10605502" y="2133824"/>
                <a:ext cx="30809" cy="16844"/>
              </a:xfrm>
              <a:custGeom>
                <a:avLst/>
                <a:gdLst/>
                <a:ahLst/>
                <a:cxnLst/>
                <a:rect l="l" t="t" r="r" b="b"/>
                <a:pathLst>
                  <a:path w="30809" h="16844" extrusionOk="0">
                    <a:moveTo>
                      <a:pt x="22388" y="16845"/>
                    </a:moveTo>
                    <a:lnTo>
                      <a:pt x="8422" y="16845"/>
                    </a:lnTo>
                    <a:cubicBezTo>
                      <a:pt x="3771" y="16845"/>
                      <a:pt x="0" y="13074"/>
                      <a:pt x="0" y="8422"/>
                    </a:cubicBezTo>
                    <a:cubicBezTo>
                      <a:pt x="0" y="3771"/>
                      <a:pt x="3771" y="0"/>
                      <a:pt x="8422" y="0"/>
                    </a:cubicBezTo>
                    <a:lnTo>
                      <a:pt x="22388" y="0"/>
                    </a:lnTo>
                    <a:cubicBezTo>
                      <a:pt x="27039" y="0"/>
                      <a:pt x="30810" y="3771"/>
                      <a:pt x="30810" y="8422"/>
                    </a:cubicBezTo>
                    <a:cubicBezTo>
                      <a:pt x="30810" y="13074"/>
                      <a:pt x="27040" y="16845"/>
                      <a:pt x="22388" y="16845"/>
                    </a:cubicBezTo>
                    <a:close/>
                  </a:path>
                </a:pathLst>
              </a:cu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6" name="Google Shape;1136;p26"/>
              <p:cNvSpPr/>
              <p:nvPr/>
            </p:nvSpPr>
            <p:spPr>
              <a:xfrm>
                <a:off x="10681078" y="2133824"/>
                <a:ext cx="115424" cy="16844"/>
              </a:xfrm>
              <a:custGeom>
                <a:avLst/>
                <a:gdLst/>
                <a:ahLst/>
                <a:cxnLst/>
                <a:rect l="l" t="t" r="r" b="b"/>
                <a:pathLst>
                  <a:path w="115424" h="16844" extrusionOk="0">
                    <a:moveTo>
                      <a:pt x="107002" y="16845"/>
                    </a:moveTo>
                    <a:lnTo>
                      <a:pt x="8422" y="16845"/>
                    </a:lnTo>
                    <a:cubicBezTo>
                      <a:pt x="3771" y="16845"/>
                      <a:pt x="0" y="13074"/>
                      <a:pt x="0" y="8422"/>
                    </a:cubicBezTo>
                    <a:cubicBezTo>
                      <a:pt x="0" y="3771"/>
                      <a:pt x="3771" y="0"/>
                      <a:pt x="8422" y="0"/>
                    </a:cubicBezTo>
                    <a:lnTo>
                      <a:pt x="107002" y="0"/>
                    </a:lnTo>
                    <a:cubicBezTo>
                      <a:pt x="111653" y="0"/>
                      <a:pt x="115424" y="3771"/>
                      <a:pt x="115424" y="8422"/>
                    </a:cubicBezTo>
                    <a:cubicBezTo>
                      <a:pt x="115424" y="13074"/>
                      <a:pt x="111653" y="16845"/>
                      <a:pt x="107002" y="16845"/>
                    </a:cubicBezTo>
                    <a:close/>
                  </a:path>
                </a:pathLst>
              </a:cu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7" name="Google Shape;1137;p26"/>
              <p:cNvSpPr/>
              <p:nvPr/>
            </p:nvSpPr>
            <p:spPr>
              <a:xfrm>
                <a:off x="10605502" y="2171818"/>
                <a:ext cx="30809" cy="16844"/>
              </a:xfrm>
              <a:custGeom>
                <a:avLst/>
                <a:gdLst/>
                <a:ahLst/>
                <a:cxnLst/>
                <a:rect l="l" t="t" r="r" b="b"/>
                <a:pathLst>
                  <a:path w="30809" h="16844" extrusionOk="0">
                    <a:moveTo>
                      <a:pt x="22388" y="16845"/>
                    </a:moveTo>
                    <a:lnTo>
                      <a:pt x="8422" y="16845"/>
                    </a:lnTo>
                    <a:cubicBezTo>
                      <a:pt x="3771" y="16845"/>
                      <a:pt x="0" y="13074"/>
                      <a:pt x="0" y="8422"/>
                    </a:cubicBezTo>
                    <a:cubicBezTo>
                      <a:pt x="0" y="3771"/>
                      <a:pt x="3771" y="0"/>
                      <a:pt x="8422" y="0"/>
                    </a:cubicBezTo>
                    <a:lnTo>
                      <a:pt x="22388" y="0"/>
                    </a:lnTo>
                    <a:cubicBezTo>
                      <a:pt x="27039" y="0"/>
                      <a:pt x="30810" y="3771"/>
                      <a:pt x="30810" y="8422"/>
                    </a:cubicBezTo>
                    <a:cubicBezTo>
                      <a:pt x="30810" y="13074"/>
                      <a:pt x="27040" y="16845"/>
                      <a:pt x="22388" y="16845"/>
                    </a:cubicBezTo>
                    <a:close/>
                  </a:path>
                </a:pathLst>
              </a:cu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8" name="Google Shape;1138;p26"/>
              <p:cNvSpPr/>
              <p:nvPr/>
            </p:nvSpPr>
            <p:spPr>
              <a:xfrm>
                <a:off x="10676971" y="2171818"/>
                <a:ext cx="70241" cy="16844"/>
              </a:xfrm>
              <a:custGeom>
                <a:avLst/>
                <a:gdLst/>
                <a:ahLst/>
                <a:cxnLst/>
                <a:rect l="l" t="t" r="r" b="b"/>
                <a:pathLst>
                  <a:path w="70241" h="16844" extrusionOk="0">
                    <a:moveTo>
                      <a:pt x="61820" y="16845"/>
                    </a:moveTo>
                    <a:lnTo>
                      <a:pt x="8422" y="16845"/>
                    </a:lnTo>
                    <a:cubicBezTo>
                      <a:pt x="3771" y="16845"/>
                      <a:pt x="0" y="13074"/>
                      <a:pt x="0" y="8422"/>
                    </a:cubicBezTo>
                    <a:cubicBezTo>
                      <a:pt x="0" y="3771"/>
                      <a:pt x="3771" y="0"/>
                      <a:pt x="8422" y="0"/>
                    </a:cubicBezTo>
                    <a:lnTo>
                      <a:pt x="61819" y="0"/>
                    </a:lnTo>
                    <a:cubicBezTo>
                      <a:pt x="66470" y="0"/>
                      <a:pt x="70241" y="3771"/>
                      <a:pt x="70241" y="8422"/>
                    </a:cubicBezTo>
                    <a:cubicBezTo>
                      <a:pt x="70241" y="13074"/>
                      <a:pt x="66471" y="16845"/>
                      <a:pt x="61820" y="16845"/>
                    </a:cubicBezTo>
                    <a:close/>
                  </a:path>
                </a:pathLst>
              </a:cu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9" name="Google Shape;1139;p26"/>
              <p:cNvSpPr/>
              <p:nvPr/>
            </p:nvSpPr>
            <p:spPr>
              <a:xfrm>
                <a:off x="10605502" y="2209812"/>
                <a:ext cx="30809" cy="16844"/>
              </a:xfrm>
              <a:custGeom>
                <a:avLst/>
                <a:gdLst/>
                <a:ahLst/>
                <a:cxnLst/>
                <a:rect l="l" t="t" r="r" b="b"/>
                <a:pathLst>
                  <a:path w="30809" h="16844" extrusionOk="0">
                    <a:moveTo>
                      <a:pt x="22388" y="16845"/>
                    </a:moveTo>
                    <a:lnTo>
                      <a:pt x="8422" y="16845"/>
                    </a:lnTo>
                    <a:cubicBezTo>
                      <a:pt x="3771" y="16845"/>
                      <a:pt x="0" y="13074"/>
                      <a:pt x="0" y="8422"/>
                    </a:cubicBezTo>
                    <a:cubicBezTo>
                      <a:pt x="0" y="3771"/>
                      <a:pt x="3771" y="0"/>
                      <a:pt x="8422" y="0"/>
                    </a:cubicBezTo>
                    <a:lnTo>
                      <a:pt x="22388" y="0"/>
                    </a:lnTo>
                    <a:cubicBezTo>
                      <a:pt x="27039" y="0"/>
                      <a:pt x="30810" y="3771"/>
                      <a:pt x="30810" y="8422"/>
                    </a:cubicBezTo>
                    <a:cubicBezTo>
                      <a:pt x="30810" y="13074"/>
                      <a:pt x="27040" y="16845"/>
                      <a:pt x="22388" y="16845"/>
                    </a:cubicBezTo>
                    <a:close/>
                  </a:path>
                </a:pathLst>
              </a:cu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0" name="Google Shape;1140;p26"/>
              <p:cNvSpPr/>
              <p:nvPr/>
            </p:nvSpPr>
            <p:spPr>
              <a:xfrm>
                <a:off x="10655612" y="2209812"/>
                <a:ext cx="32452" cy="16844"/>
              </a:xfrm>
              <a:custGeom>
                <a:avLst/>
                <a:gdLst/>
                <a:ahLst/>
                <a:cxnLst/>
                <a:rect l="l" t="t" r="r" b="b"/>
                <a:pathLst>
                  <a:path w="32452" h="16844" extrusionOk="0">
                    <a:moveTo>
                      <a:pt x="24031" y="16845"/>
                    </a:moveTo>
                    <a:lnTo>
                      <a:pt x="8422" y="16845"/>
                    </a:lnTo>
                    <a:cubicBezTo>
                      <a:pt x="3771" y="16845"/>
                      <a:pt x="0" y="13074"/>
                      <a:pt x="0" y="8422"/>
                    </a:cubicBezTo>
                    <a:cubicBezTo>
                      <a:pt x="0" y="3771"/>
                      <a:pt x="3771" y="0"/>
                      <a:pt x="8422" y="0"/>
                    </a:cubicBezTo>
                    <a:lnTo>
                      <a:pt x="24031" y="0"/>
                    </a:lnTo>
                    <a:cubicBezTo>
                      <a:pt x="28682" y="0"/>
                      <a:pt x="32453" y="3771"/>
                      <a:pt x="32453" y="8422"/>
                    </a:cubicBezTo>
                    <a:cubicBezTo>
                      <a:pt x="32453" y="13074"/>
                      <a:pt x="28682" y="16845"/>
                      <a:pt x="24031" y="16845"/>
                    </a:cubicBezTo>
                    <a:close/>
                  </a:path>
                </a:pathLst>
              </a:cu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1" name="Google Shape;1141;p26"/>
              <p:cNvSpPr/>
              <p:nvPr/>
            </p:nvSpPr>
            <p:spPr>
              <a:xfrm>
                <a:off x="10706545" y="2209812"/>
                <a:ext cx="89957" cy="16844"/>
              </a:xfrm>
              <a:custGeom>
                <a:avLst/>
                <a:gdLst/>
                <a:ahLst/>
                <a:cxnLst/>
                <a:rect l="l" t="t" r="r" b="b"/>
                <a:pathLst>
                  <a:path w="89957" h="16844" extrusionOk="0">
                    <a:moveTo>
                      <a:pt x="81535" y="16845"/>
                    </a:moveTo>
                    <a:lnTo>
                      <a:pt x="8422" y="16845"/>
                    </a:lnTo>
                    <a:cubicBezTo>
                      <a:pt x="3771" y="16845"/>
                      <a:pt x="0" y="13074"/>
                      <a:pt x="0" y="8422"/>
                    </a:cubicBezTo>
                    <a:cubicBezTo>
                      <a:pt x="0" y="3771"/>
                      <a:pt x="3771" y="0"/>
                      <a:pt x="8422" y="0"/>
                    </a:cubicBezTo>
                    <a:lnTo>
                      <a:pt x="81535" y="0"/>
                    </a:lnTo>
                    <a:cubicBezTo>
                      <a:pt x="86186" y="0"/>
                      <a:pt x="89957" y="3771"/>
                      <a:pt x="89957" y="8422"/>
                    </a:cubicBezTo>
                    <a:cubicBezTo>
                      <a:pt x="89957" y="13074"/>
                      <a:pt x="86186" y="16845"/>
                      <a:pt x="81535" y="16845"/>
                    </a:cubicBezTo>
                    <a:close/>
                  </a:path>
                </a:pathLst>
              </a:cu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42" name="Google Shape;1142;p26"/>
            <p:cNvGrpSpPr/>
            <p:nvPr/>
          </p:nvGrpSpPr>
          <p:grpSpPr>
            <a:xfrm>
              <a:off x="10379498" y="2059912"/>
              <a:ext cx="146162" cy="164667"/>
              <a:chOff x="10379498" y="2059912"/>
              <a:chExt cx="146162" cy="164667"/>
            </a:xfrm>
          </p:grpSpPr>
          <p:sp>
            <p:nvSpPr>
              <p:cNvPr id="1143" name="Google Shape;1143;p26"/>
              <p:cNvSpPr/>
              <p:nvPr/>
            </p:nvSpPr>
            <p:spPr>
              <a:xfrm>
                <a:off x="10379498" y="2153283"/>
                <a:ext cx="59839" cy="71296"/>
              </a:xfrm>
              <a:custGeom>
                <a:avLst/>
                <a:gdLst/>
                <a:ahLst/>
                <a:cxnLst/>
                <a:rect l="l" t="t" r="r" b="b"/>
                <a:pathLst>
                  <a:path w="59839" h="71296" extrusionOk="0">
                    <a:moveTo>
                      <a:pt x="39034" y="6215"/>
                    </a:moveTo>
                    <a:cubicBezTo>
                      <a:pt x="39004" y="6138"/>
                      <a:pt x="38974" y="6062"/>
                      <a:pt x="38944" y="5985"/>
                    </a:cubicBezTo>
                    <a:cubicBezTo>
                      <a:pt x="37448" y="2349"/>
                      <a:pt x="33943" y="0"/>
                      <a:pt x="30013" y="0"/>
                    </a:cubicBezTo>
                    <a:cubicBezTo>
                      <a:pt x="30011" y="0"/>
                      <a:pt x="30007" y="0"/>
                      <a:pt x="30004" y="0"/>
                    </a:cubicBezTo>
                    <a:cubicBezTo>
                      <a:pt x="26070" y="3"/>
                      <a:pt x="22564" y="2358"/>
                      <a:pt x="21075" y="6000"/>
                    </a:cubicBezTo>
                    <a:cubicBezTo>
                      <a:pt x="21049" y="6063"/>
                      <a:pt x="21025" y="6127"/>
                      <a:pt x="21000" y="6191"/>
                    </a:cubicBezTo>
                    <a:lnTo>
                      <a:pt x="554" y="59875"/>
                    </a:lnTo>
                    <a:cubicBezTo>
                      <a:pt x="-1102" y="64222"/>
                      <a:pt x="1079" y="69088"/>
                      <a:pt x="5426" y="70743"/>
                    </a:cubicBezTo>
                    <a:cubicBezTo>
                      <a:pt x="6413" y="71119"/>
                      <a:pt x="7426" y="71297"/>
                      <a:pt x="8422" y="71297"/>
                    </a:cubicBezTo>
                    <a:cubicBezTo>
                      <a:pt x="11816" y="71297"/>
                      <a:pt x="15015" y="69230"/>
                      <a:pt x="16295" y="65869"/>
                    </a:cubicBezTo>
                    <a:lnTo>
                      <a:pt x="19321" y="57924"/>
                    </a:lnTo>
                    <a:lnTo>
                      <a:pt x="40545" y="57924"/>
                    </a:lnTo>
                    <a:lnTo>
                      <a:pt x="43535" y="65846"/>
                    </a:lnTo>
                    <a:cubicBezTo>
                      <a:pt x="45176" y="70197"/>
                      <a:pt x="50035" y="72395"/>
                      <a:pt x="54388" y="70752"/>
                    </a:cubicBezTo>
                    <a:cubicBezTo>
                      <a:pt x="58740" y="69109"/>
                      <a:pt x="60937" y="64250"/>
                      <a:pt x="59294" y="59898"/>
                    </a:cubicBezTo>
                    <a:close/>
                    <a:moveTo>
                      <a:pt x="25737" y="41082"/>
                    </a:moveTo>
                    <a:lnTo>
                      <a:pt x="29981" y="29936"/>
                    </a:lnTo>
                    <a:lnTo>
                      <a:pt x="34188" y="41082"/>
                    </a:lnTo>
                    <a:close/>
                  </a:path>
                </a:pathLst>
              </a:cu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4" name="Google Shape;1144;p26"/>
              <p:cNvSpPr/>
              <p:nvPr/>
            </p:nvSpPr>
            <p:spPr>
              <a:xfrm>
                <a:off x="10507193" y="2153284"/>
                <a:ext cx="16844" cy="71295"/>
              </a:xfrm>
              <a:custGeom>
                <a:avLst/>
                <a:gdLst/>
                <a:ahLst/>
                <a:cxnLst/>
                <a:rect l="l" t="t" r="r" b="b"/>
                <a:pathLst>
                  <a:path w="16844" h="71295" extrusionOk="0">
                    <a:moveTo>
                      <a:pt x="8422" y="0"/>
                    </a:moveTo>
                    <a:cubicBezTo>
                      <a:pt x="3771" y="0"/>
                      <a:pt x="0" y="3771"/>
                      <a:pt x="0" y="8422"/>
                    </a:cubicBezTo>
                    <a:lnTo>
                      <a:pt x="0" y="62873"/>
                    </a:lnTo>
                    <a:cubicBezTo>
                      <a:pt x="0" y="67525"/>
                      <a:pt x="3771" y="71296"/>
                      <a:pt x="8422" y="71296"/>
                    </a:cubicBezTo>
                    <a:cubicBezTo>
                      <a:pt x="13074" y="71296"/>
                      <a:pt x="16845" y="67525"/>
                      <a:pt x="16845" y="62873"/>
                    </a:cubicBezTo>
                    <a:lnTo>
                      <a:pt x="16845" y="8422"/>
                    </a:lnTo>
                    <a:cubicBezTo>
                      <a:pt x="16845" y="3771"/>
                      <a:pt x="13074" y="0"/>
                      <a:pt x="8422" y="0"/>
                    </a:cubicBezTo>
                    <a:close/>
                  </a:path>
                </a:pathLst>
              </a:cu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5" name="Google Shape;1145;p26"/>
              <p:cNvSpPr/>
              <p:nvPr/>
            </p:nvSpPr>
            <p:spPr>
              <a:xfrm>
                <a:off x="10450635" y="2153284"/>
                <a:ext cx="47673" cy="71295"/>
              </a:xfrm>
              <a:custGeom>
                <a:avLst/>
                <a:gdLst/>
                <a:ahLst/>
                <a:cxnLst/>
                <a:rect l="l" t="t" r="r" b="b"/>
                <a:pathLst>
                  <a:path w="47673" h="71295" extrusionOk="0">
                    <a:moveTo>
                      <a:pt x="23584" y="0"/>
                    </a:moveTo>
                    <a:cubicBezTo>
                      <a:pt x="23584" y="0"/>
                      <a:pt x="8423" y="0"/>
                      <a:pt x="8422" y="0"/>
                    </a:cubicBezTo>
                    <a:cubicBezTo>
                      <a:pt x="4295" y="0"/>
                      <a:pt x="773" y="3021"/>
                      <a:pt x="118" y="7072"/>
                    </a:cubicBezTo>
                    <a:cubicBezTo>
                      <a:pt x="40" y="7553"/>
                      <a:pt x="0" y="7928"/>
                      <a:pt x="0" y="8422"/>
                    </a:cubicBezTo>
                    <a:lnTo>
                      <a:pt x="0" y="62873"/>
                    </a:lnTo>
                    <a:cubicBezTo>
                      <a:pt x="0" y="67525"/>
                      <a:pt x="3771" y="71296"/>
                      <a:pt x="8422" y="71296"/>
                    </a:cubicBezTo>
                    <a:cubicBezTo>
                      <a:pt x="13074" y="71296"/>
                      <a:pt x="16845" y="67525"/>
                      <a:pt x="16845" y="62873"/>
                    </a:cubicBezTo>
                    <a:lnTo>
                      <a:pt x="16845" y="47600"/>
                    </a:lnTo>
                    <a:cubicBezTo>
                      <a:pt x="19408" y="47587"/>
                      <a:pt x="21980" y="47577"/>
                      <a:pt x="23584" y="47577"/>
                    </a:cubicBezTo>
                    <a:cubicBezTo>
                      <a:pt x="36867" y="47577"/>
                      <a:pt x="47674" y="36906"/>
                      <a:pt x="47674" y="23789"/>
                    </a:cubicBezTo>
                    <a:cubicBezTo>
                      <a:pt x="47674" y="10672"/>
                      <a:pt x="36867" y="0"/>
                      <a:pt x="23584" y="0"/>
                    </a:cubicBezTo>
                    <a:close/>
                    <a:moveTo>
                      <a:pt x="23584" y="30731"/>
                    </a:moveTo>
                    <a:cubicBezTo>
                      <a:pt x="21991" y="30731"/>
                      <a:pt x="19451" y="30741"/>
                      <a:pt x="16905" y="30754"/>
                    </a:cubicBezTo>
                    <a:cubicBezTo>
                      <a:pt x="16893" y="28100"/>
                      <a:pt x="16883" y="25433"/>
                      <a:pt x="16883" y="23788"/>
                    </a:cubicBezTo>
                    <a:cubicBezTo>
                      <a:pt x="16883" y="22380"/>
                      <a:pt x="16877" y="19632"/>
                      <a:pt x="16869" y="16844"/>
                    </a:cubicBezTo>
                    <a:lnTo>
                      <a:pt x="23584" y="16844"/>
                    </a:lnTo>
                    <a:cubicBezTo>
                      <a:pt x="27511" y="16844"/>
                      <a:pt x="30829" y="20024"/>
                      <a:pt x="30829" y="23788"/>
                    </a:cubicBezTo>
                    <a:cubicBezTo>
                      <a:pt x="30829" y="27552"/>
                      <a:pt x="27511" y="30731"/>
                      <a:pt x="23584" y="30731"/>
                    </a:cubicBezTo>
                    <a:close/>
                  </a:path>
                </a:pathLst>
              </a:cu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6" name="Google Shape;1146;p26"/>
              <p:cNvSpPr/>
              <p:nvPr/>
            </p:nvSpPr>
            <p:spPr>
              <a:xfrm>
                <a:off x="10439084" y="2059912"/>
                <a:ext cx="42220" cy="80639"/>
              </a:xfrm>
              <a:custGeom>
                <a:avLst/>
                <a:gdLst/>
                <a:ahLst/>
                <a:cxnLst/>
                <a:rect l="l" t="t" r="r" b="b"/>
                <a:pathLst>
                  <a:path w="42220" h="80639" extrusionOk="0">
                    <a:moveTo>
                      <a:pt x="16251" y="75328"/>
                    </a:moveTo>
                    <a:lnTo>
                      <a:pt x="41622" y="11537"/>
                    </a:lnTo>
                    <a:cubicBezTo>
                      <a:pt x="43341" y="7215"/>
                      <a:pt x="41230" y="2317"/>
                      <a:pt x="36909" y="598"/>
                    </a:cubicBezTo>
                    <a:cubicBezTo>
                      <a:pt x="32585" y="-1120"/>
                      <a:pt x="27689" y="990"/>
                      <a:pt x="25970" y="5311"/>
                    </a:cubicBezTo>
                    <a:lnTo>
                      <a:pt x="599" y="69102"/>
                    </a:lnTo>
                    <a:cubicBezTo>
                      <a:pt x="-1121" y="73424"/>
                      <a:pt x="990" y="78322"/>
                      <a:pt x="5312" y="80041"/>
                    </a:cubicBezTo>
                    <a:cubicBezTo>
                      <a:pt x="6334" y="80446"/>
                      <a:pt x="7386" y="80639"/>
                      <a:pt x="8422" y="80639"/>
                    </a:cubicBezTo>
                    <a:cubicBezTo>
                      <a:pt x="11770" y="80639"/>
                      <a:pt x="14938" y="78628"/>
                      <a:pt x="16251" y="75328"/>
                    </a:cubicBezTo>
                    <a:close/>
                  </a:path>
                </a:pathLst>
              </a:cu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7" name="Google Shape;1147;p26"/>
              <p:cNvSpPr/>
              <p:nvPr/>
            </p:nvSpPr>
            <p:spPr>
              <a:xfrm>
                <a:off x="10491777" y="2062971"/>
                <a:ext cx="33883" cy="74521"/>
              </a:xfrm>
              <a:custGeom>
                <a:avLst/>
                <a:gdLst/>
                <a:ahLst/>
                <a:cxnLst/>
                <a:rect l="l" t="t" r="r" b="b"/>
                <a:pathLst>
                  <a:path w="33883" h="74521" extrusionOk="0">
                    <a:moveTo>
                      <a:pt x="32673" y="32334"/>
                    </a:moveTo>
                    <a:lnTo>
                      <a:pt x="15636" y="4075"/>
                    </a:lnTo>
                    <a:cubicBezTo>
                      <a:pt x="13235" y="91"/>
                      <a:pt x="8058" y="-1191"/>
                      <a:pt x="4075" y="1211"/>
                    </a:cubicBezTo>
                    <a:cubicBezTo>
                      <a:pt x="91" y="3613"/>
                      <a:pt x="-1191" y="8789"/>
                      <a:pt x="1211" y="12772"/>
                    </a:cubicBezTo>
                    <a:lnTo>
                      <a:pt x="15679" y="36769"/>
                    </a:lnTo>
                    <a:lnTo>
                      <a:pt x="1136" y="61875"/>
                    </a:lnTo>
                    <a:cubicBezTo>
                      <a:pt x="-1195" y="65900"/>
                      <a:pt x="177" y="71053"/>
                      <a:pt x="4202" y="73385"/>
                    </a:cubicBezTo>
                    <a:cubicBezTo>
                      <a:pt x="5531" y="74155"/>
                      <a:pt x="6983" y="74521"/>
                      <a:pt x="8415" y="74521"/>
                    </a:cubicBezTo>
                    <a:cubicBezTo>
                      <a:pt x="11321" y="74521"/>
                      <a:pt x="14149" y="73015"/>
                      <a:pt x="15711" y="70319"/>
                    </a:cubicBezTo>
                    <a:lnTo>
                      <a:pt x="32749" y="40906"/>
                    </a:lnTo>
                    <a:cubicBezTo>
                      <a:pt x="34288" y="38248"/>
                      <a:pt x="34259" y="34964"/>
                      <a:pt x="32673" y="32334"/>
                    </a:cubicBezTo>
                    <a:close/>
                  </a:path>
                </a:pathLst>
              </a:cu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8" name="Google Shape;1148;p26"/>
              <p:cNvSpPr/>
              <p:nvPr/>
            </p:nvSpPr>
            <p:spPr>
              <a:xfrm>
                <a:off x="10392456" y="2062971"/>
                <a:ext cx="33883" cy="74521"/>
              </a:xfrm>
              <a:custGeom>
                <a:avLst/>
                <a:gdLst/>
                <a:ahLst/>
                <a:cxnLst/>
                <a:rect l="l" t="t" r="r" b="b"/>
                <a:pathLst>
                  <a:path w="33883" h="74521" extrusionOk="0">
                    <a:moveTo>
                      <a:pt x="18172" y="70319"/>
                    </a:moveTo>
                    <a:cubicBezTo>
                      <a:pt x="19735" y="73015"/>
                      <a:pt x="22561" y="74521"/>
                      <a:pt x="25468" y="74521"/>
                    </a:cubicBezTo>
                    <a:cubicBezTo>
                      <a:pt x="26901" y="74521"/>
                      <a:pt x="28353" y="74155"/>
                      <a:pt x="29682" y="73385"/>
                    </a:cubicBezTo>
                    <a:cubicBezTo>
                      <a:pt x="33707" y="71053"/>
                      <a:pt x="35080" y="65900"/>
                      <a:pt x="32748" y="61875"/>
                    </a:cubicBezTo>
                    <a:lnTo>
                      <a:pt x="18205" y="36769"/>
                    </a:lnTo>
                    <a:lnTo>
                      <a:pt x="32672" y="12772"/>
                    </a:lnTo>
                    <a:cubicBezTo>
                      <a:pt x="35074" y="8789"/>
                      <a:pt x="33792" y="3612"/>
                      <a:pt x="29809" y="1211"/>
                    </a:cubicBezTo>
                    <a:cubicBezTo>
                      <a:pt x="25822" y="-1191"/>
                      <a:pt x="20649" y="91"/>
                      <a:pt x="18248" y="4075"/>
                    </a:cubicBezTo>
                    <a:lnTo>
                      <a:pt x="1210" y="32334"/>
                    </a:lnTo>
                    <a:cubicBezTo>
                      <a:pt x="-376" y="34964"/>
                      <a:pt x="-405" y="38248"/>
                      <a:pt x="1135" y="40905"/>
                    </a:cubicBezTo>
                    <a:close/>
                  </a:path>
                </a:pathLst>
              </a:cu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149" name="Google Shape;1149;p26"/>
          <p:cNvSpPr txBox="1"/>
          <p:nvPr/>
        </p:nvSpPr>
        <p:spPr>
          <a:xfrm>
            <a:off x="3147450" y="1273647"/>
            <a:ext cx="5544000" cy="422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Arquitetura do Sistema</a:t>
            </a:r>
            <a:endParaRPr dirty="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150" name="Google Shape;1150;p26"/>
          <p:cNvSpPr txBox="1"/>
          <p:nvPr/>
        </p:nvSpPr>
        <p:spPr>
          <a:xfrm>
            <a:off x="3147450" y="2203656"/>
            <a:ext cx="5544000" cy="4363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Base de Dados</a:t>
            </a:r>
            <a:endParaRPr dirty="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151" name="Google Shape;1151;p26"/>
          <p:cNvSpPr txBox="1"/>
          <p:nvPr/>
        </p:nvSpPr>
        <p:spPr>
          <a:xfrm>
            <a:off x="3147450" y="3152197"/>
            <a:ext cx="5544000" cy="454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Lógica de Ordenação e Distâncias</a:t>
            </a:r>
            <a:endParaRPr dirty="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152" name="Google Shape;1152;p26"/>
          <p:cNvSpPr txBox="1"/>
          <p:nvPr/>
        </p:nvSpPr>
        <p:spPr>
          <a:xfrm>
            <a:off x="3147450" y="4083188"/>
            <a:ext cx="5544000" cy="454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Boas Práticas de Segurança</a:t>
            </a:r>
            <a:endParaRPr dirty="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1153" name="Google Shape;1153;p26"/>
          <p:cNvCxnSpPr>
            <a:stCxn id="1057" idx="2"/>
            <a:endCxn id="1056" idx="0"/>
          </p:cNvCxnSpPr>
          <p:nvPr/>
        </p:nvCxnSpPr>
        <p:spPr>
          <a:xfrm>
            <a:off x="1257100" y="1681025"/>
            <a:ext cx="0" cy="510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54" name="Google Shape;1154;p26"/>
          <p:cNvCxnSpPr>
            <a:stCxn id="1056" idx="2"/>
            <a:endCxn id="1155" idx="0"/>
          </p:cNvCxnSpPr>
          <p:nvPr/>
        </p:nvCxnSpPr>
        <p:spPr>
          <a:xfrm>
            <a:off x="1257125" y="2651933"/>
            <a:ext cx="0" cy="510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56" name="Google Shape;1156;p26"/>
          <p:cNvCxnSpPr>
            <a:stCxn id="1155" idx="2"/>
            <a:endCxn id="1157" idx="0"/>
          </p:cNvCxnSpPr>
          <p:nvPr/>
        </p:nvCxnSpPr>
        <p:spPr>
          <a:xfrm>
            <a:off x="1257125" y="3622842"/>
            <a:ext cx="0" cy="510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55" name="Google Shape;1155;p26"/>
          <p:cNvSpPr txBox="1"/>
          <p:nvPr/>
        </p:nvSpPr>
        <p:spPr>
          <a:xfrm>
            <a:off x="695375" y="3162642"/>
            <a:ext cx="1123500" cy="460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3º</a:t>
            </a:r>
            <a:endParaRPr sz="1600" dirty="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157" name="Google Shape;1157;p26"/>
          <p:cNvSpPr txBox="1"/>
          <p:nvPr/>
        </p:nvSpPr>
        <p:spPr>
          <a:xfrm>
            <a:off x="695375" y="4133550"/>
            <a:ext cx="1123500" cy="46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4º</a:t>
            </a:r>
            <a:endParaRPr sz="1600" dirty="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52D2CA-F36D-9A75-AEB8-A6704FC450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m texto, captura de ecrã, software&#10;&#10;Descrição gerada automaticamente">
            <a:extLst>
              <a:ext uri="{FF2B5EF4-FFF2-40B4-BE49-F238E27FC236}">
                <a16:creationId xmlns:a16="http://schemas.microsoft.com/office/drawing/2014/main" id="{29330E4D-13B1-B327-DFC8-EBBBCE17E3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8598" y="0"/>
            <a:ext cx="586680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8487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766447-F143-9466-7725-3D135CE5F4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m texto, captura de ecrã, número, Tipo de letra&#10;&#10;Descrição gerada automaticamente">
            <a:extLst>
              <a:ext uri="{FF2B5EF4-FFF2-40B4-BE49-F238E27FC236}">
                <a16:creationId xmlns:a16="http://schemas.microsoft.com/office/drawing/2014/main" id="{D25DC83B-B8C6-D9CD-9DBB-1ABDE2BCE2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50" y="1771650"/>
            <a:ext cx="6286500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3063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0" name="Google Shape;2090;p34"/>
          <p:cNvSpPr txBox="1">
            <a:spLocks noGrp="1"/>
          </p:cNvSpPr>
          <p:nvPr>
            <p:ph type="title"/>
          </p:nvPr>
        </p:nvSpPr>
        <p:spPr>
          <a:xfrm>
            <a:off x="452550" y="411475"/>
            <a:ext cx="8238900" cy="561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Trabalhos</a:t>
            </a:r>
            <a:r>
              <a:rPr lang="en" dirty="0"/>
              <a:t> </a:t>
            </a:r>
            <a:r>
              <a:rPr lang="en" dirty="0" err="1"/>
              <a:t>futuros</a:t>
            </a:r>
            <a:endParaRPr dirty="0"/>
          </a:p>
        </p:txBody>
      </p:sp>
      <p:graphicFrame>
        <p:nvGraphicFramePr>
          <p:cNvPr id="2092" name="Google Shape;2092;p34"/>
          <p:cNvGraphicFramePr/>
          <p:nvPr>
            <p:extLst>
              <p:ext uri="{D42A27DB-BD31-4B8C-83A1-F6EECF244321}">
                <p14:modId xmlns:p14="http://schemas.microsoft.com/office/powerpoint/2010/main" val="2174133137"/>
              </p:ext>
            </p:extLst>
          </p:nvPr>
        </p:nvGraphicFramePr>
        <p:xfrm>
          <a:off x="452513" y="1069825"/>
          <a:ext cx="8238900" cy="3750828"/>
        </p:xfrm>
        <a:graphic>
          <a:graphicData uri="http://schemas.openxmlformats.org/drawingml/2006/table">
            <a:tbl>
              <a:tblPr>
                <a:noFill/>
                <a:tableStyleId>{908F65C8-AA86-4675-A265-F3834DAF8C7A}</a:tableStyleId>
              </a:tblPr>
              <a:tblGrid>
                <a:gridCol w="19946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708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33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10552">
                <a:tc gridSpan="3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600" dirty="0">
                          <a:solidFill>
                            <a:schemeClr val="dk1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Possíveis Evoluções</a:t>
                      </a:r>
                      <a:endParaRPr sz="1600" dirty="0">
                        <a:solidFill>
                          <a:schemeClr val="dk1"/>
                        </a:solidFill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4082">
                <a:tc rowSpan="6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pt-PT" sz="1600" dirty="0">
                          <a:solidFill>
                            <a:schemeClr val="dk1"/>
                          </a:solidFill>
                          <a:latin typeface="Montserrat SemiBold"/>
                          <a:cs typeface="Montserrat SemiBold"/>
                          <a:sym typeface="Montserrat SemiBold"/>
                        </a:rPr>
                        <a:t>Melhorias</a:t>
                      </a:r>
                      <a:endParaRPr sz="1600" dirty="0">
                        <a:solidFill>
                          <a:schemeClr val="dk1"/>
                        </a:solidFill>
                        <a:latin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pt-PT" sz="1200" dirty="0">
                          <a:solidFill>
                            <a:schemeClr val="dk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Armazenamento Dinâmico de Distâncias</a:t>
                      </a:r>
                      <a:endParaRPr sz="1200" dirty="0">
                        <a:solidFill>
                          <a:schemeClr val="dk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dirty="0">
                          <a:solidFill>
                            <a:schemeClr val="dk1"/>
                          </a:solidFill>
                        </a:rPr>
                        <a:t>X</a:t>
                      </a: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2580">
                <a:tc v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pt-PT" sz="1200" dirty="0">
                          <a:solidFill>
                            <a:schemeClr val="dk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Tabela dedicada ou </a:t>
                      </a:r>
                      <a:r>
                        <a:rPr lang="pt-PT" sz="1200" dirty="0" err="1">
                          <a:solidFill>
                            <a:schemeClr val="dk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APIs</a:t>
                      </a:r>
                      <a:r>
                        <a:rPr lang="pt-PT" sz="1200" dirty="0">
                          <a:solidFill>
                            <a:schemeClr val="dk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 de </a:t>
                      </a:r>
                      <a:r>
                        <a:rPr lang="pt-PT" sz="1200" dirty="0" err="1">
                          <a:solidFill>
                            <a:schemeClr val="dk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geolocalização</a:t>
                      </a:r>
                      <a:endParaRPr sz="1200" dirty="0">
                        <a:solidFill>
                          <a:schemeClr val="dk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pt-PT" sz="1200" dirty="0">
                          <a:solidFill>
                            <a:schemeClr val="dk1"/>
                          </a:solidFill>
                        </a:rPr>
                        <a:t>X</a:t>
                      </a:r>
                      <a:endParaRPr sz="1200" dirty="0">
                        <a:solidFill>
                          <a:schemeClr val="dk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04227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pt-PT" sz="1200" dirty="0">
                          <a:solidFill>
                            <a:schemeClr val="dk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Algoritmos de Recomendação (</a:t>
                      </a:r>
                      <a:r>
                        <a:rPr lang="pt-PT" sz="1200" dirty="0" err="1">
                          <a:solidFill>
                            <a:schemeClr val="dk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Machine</a:t>
                      </a:r>
                      <a:r>
                        <a:rPr lang="pt-PT" sz="1200" dirty="0">
                          <a:solidFill>
                            <a:schemeClr val="dk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 </a:t>
                      </a:r>
                      <a:r>
                        <a:rPr lang="pt-PT" sz="1200" dirty="0" err="1">
                          <a:solidFill>
                            <a:schemeClr val="dk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Learning</a:t>
                      </a:r>
                      <a:r>
                        <a:rPr lang="pt-PT" sz="1200" dirty="0">
                          <a:solidFill>
                            <a:schemeClr val="dk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)</a:t>
                      </a:r>
                      <a:endParaRPr sz="1200" dirty="0">
                        <a:solidFill>
                          <a:schemeClr val="dk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dirty="0">
                          <a:solidFill>
                            <a:schemeClr val="dk1"/>
                          </a:solidFill>
                        </a:rPr>
                        <a:t>X</a:t>
                      </a: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04227">
                <a:tc v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pt-PT" sz="1200" dirty="0">
                          <a:solidFill>
                            <a:schemeClr val="dk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Sugestões personalizadas para cada perfil de </a:t>
                      </a:r>
                      <a:r>
                        <a:rPr lang="pt-PT" sz="1200" dirty="0" err="1">
                          <a:solidFill>
                            <a:schemeClr val="dk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startup</a:t>
                      </a:r>
                      <a:endParaRPr sz="1200" dirty="0">
                        <a:solidFill>
                          <a:schemeClr val="dk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pt-PT" sz="1200" dirty="0">
                          <a:solidFill>
                            <a:schemeClr val="dk1"/>
                          </a:solidFill>
                        </a:rPr>
                        <a:t>X</a:t>
                      </a:r>
                      <a:endParaRPr sz="1200" dirty="0">
                        <a:solidFill>
                          <a:schemeClr val="dk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2580">
                <a:tc vMerge="1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endParaRPr sz="1600" dirty="0">
                        <a:solidFill>
                          <a:schemeClr val="dk1"/>
                        </a:solidFill>
                        <a:latin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pt-PT" sz="1200" dirty="0">
                          <a:solidFill>
                            <a:schemeClr val="dk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Segurança Reforçada e Auditoria</a:t>
                      </a:r>
                      <a:endParaRPr sz="1200" dirty="0">
                        <a:solidFill>
                          <a:schemeClr val="dk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pt-PT" sz="1200" dirty="0">
                          <a:solidFill>
                            <a:schemeClr val="dk1"/>
                          </a:solidFill>
                        </a:rPr>
                        <a:t>X</a:t>
                      </a:r>
                      <a:endParaRPr sz="1200" dirty="0">
                        <a:solidFill>
                          <a:schemeClr val="dk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8904761"/>
                  </a:ext>
                </a:extLst>
              </a:tr>
              <a:tr h="452580">
                <a:tc vMerge="1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endParaRPr sz="1600" dirty="0">
                        <a:solidFill>
                          <a:schemeClr val="dk1"/>
                        </a:solidFill>
                        <a:latin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pt-PT" sz="1200" dirty="0">
                          <a:solidFill>
                            <a:schemeClr val="dk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Registo detalhado de alterações, monitorização contínua</a:t>
                      </a:r>
                      <a:endParaRPr sz="1200" dirty="0">
                        <a:solidFill>
                          <a:schemeClr val="dk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pt-PT" sz="1200" dirty="0">
                          <a:solidFill>
                            <a:schemeClr val="dk1"/>
                          </a:solidFill>
                        </a:rPr>
                        <a:t>X</a:t>
                      </a:r>
                      <a:endParaRPr sz="1200" dirty="0">
                        <a:solidFill>
                          <a:schemeClr val="dk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406718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238" y="3134988"/>
            <a:ext cx="1720775" cy="1519225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19"/>
          <p:cNvSpPr txBox="1"/>
          <p:nvPr/>
        </p:nvSpPr>
        <p:spPr>
          <a:xfrm>
            <a:off x="4851325" y="1210600"/>
            <a:ext cx="3662400" cy="1459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71450" lvl="0" indent="-1714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PT" sz="1000" dirty="0">
                <a:solidFill>
                  <a:srgbClr val="19191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Planeamento estruturado (GANTT, WBS) e primeiros relatórios de performance;</a:t>
            </a:r>
          </a:p>
          <a:p>
            <a:pPr lvl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endParaRPr lang="pt-PT" sz="1000" dirty="0">
              <a:solidFill>
                <a:srgbClr val="191919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171450" lvl="0" indent="-1714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PT" sz="1000" dirty="0">
                <a:solidFill>
                  <a:srgbClr val="19191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Foco em usabilidade, inovação e segurança;</a:t>
            </a:r>
          </a:p>
          <a:p>
            <a:pPr lvl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endParaRPr lang="pt-PT" sz="1000" dirty="0">
              <a:solidFill>
                <a:srgbClr val="191919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171450" lvl="0" indent="-1714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PT" sz="1000" dirty="0">
                <a:solidFill>
                  <a:srgbClr val="19191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Importância da tomada de decisão baseada em dados (SAD) para otimizar resultados.</a:t>
            </a:r>
            <a:endParaRPr sz="10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3" name="Google Shape;243;p19"/>
          <p:cNvSpPr txBox="1"/>
          <p:nvPr/>
        </p:nvSpPr>
        <p:spPr>
          <a:xfrm>
            <a:off x="3154926" y="3234169"/>
            <a:ext cx="1470300" cy="454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GANTT</a:t>
            </a:r>
            <a:endParaRPr sz="1600" dirty="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44" name="Google Shape;244;p19"/>
          <p:cNvSpPr txBox="1"/>
          <p:nvPr/>
        </p:nvSpPr>
        <p:spPr>
          <a:xfrm>
            <a:off x="3154826" y="3904550"/>
            <a:ext cx="1470300" cy="454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WBS</a:t>
            </a:r>
            <a:endParaRPr sz="1600" dirty="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45" name="Google Shape;245;p19"/>
          <p:cNvSpPr/>
          <p:nvPr/>
        </p:nvSpPr>
        <p:spPr>
          <a:xfrm>
            <a:off x="6606046" y="3348673"/>
            <a:ext cx="150900" cy="1509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46" name="Google Shape;246;p19"/>
          <p:cNvSpPr/>
          <p:nvPr/>
        </p:nvSpPr>
        <p:spPr>
          <a:xfrm>
            <a:off x="7435533" y="3348673"/>
            <a:ext cx="150900" cy="1509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47" name="Google Shape;247;p19"/>
          <p:cNvSpPr/>
          <p:nvPr/>
        </p:nvSpPr>
        <p:spPr>
          <a:xfrm>
            <a:off x="8265021" y="3348673"/>
            <a:ext cx="150900" cy="1509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48" name="Google Shape;248;p19"/>
          <p:cNvSpPr txBox="1">
            <a:spLocks noGrp="1"/>
          </p:cNvSpPr>
          <p:nvPr>
            <p:ph type="title"/>
          </p:nvPr>
        </p:nvSpPr>
        <p:spPr>
          <a:xfrm>
            <a:off x="452550" y="411475"/>
            <a:ext cx="8238900" cy="56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 err="1"/>
              <a:t>Conclusões</a:t>
            </a:r>
            <a:r>
              <a:rPr lang="en" dirty="0"/>
              <a:t> Gerais</a:t>
            </a:r>
            <a:endParaRPr dirty="0"/>
          </a:p>
        </p:txBody>
      </p:sp>
      <p:sp>
        <p:nvSpPr>
          <p:cNvPr id="249" name="Google Shape;249;p19"/>
          <p:cNvSpPr txBox="1"/>
          <p:nvPr/>
        </p:nvSpPr>
        <p:spPr>
          <a:xfrm>
            <a:off x="3072000" y="4841650"/>
            <a:ext cx="3000000" cy="16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This template has been created by </a:t>
            </a:r>
            <a:r>
              <a:rPr lang="en" sz="800" b="1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endParaRPr sz="8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250" name="Google Shape;250;p19"/>
          <p:cNvGrpSpPr/>
          <p:nvPr/>
        </p:nvGrpSpPr>
        <p:grpSpPr>
          <a:xfrm>
            <a:off x="3258407" y="1775411"/>
            <a:ext cx="460259" cy="454292"/>
            <a:chOff x="9338543" y="1878709"/>
            <a:chExt cx="574965" cy="567510"/>
          </a:xfrm>
        </p:grpSpPr>
        <p:sp>
          <p:nvSpPr>
            <p:cNvPr id="251" name="Google Shape;251;p19"/>
            <p:cNvSpPr/>
            <p:nvPr/>
          </p:nvSpPr>
          <p:spPr>
            <a:xfrm>
              <a:off x="9338543" y="2055399"/>
              <a:ext cx="503831" cy="329292"/>
            </a:xfrm>
            <a:custGeom>
              <a:avLst/>
              <a:gdLst/>
              <a:ahLst/>
              <a:cxnLst/>
              <a:rect l="l" t="t" r="r" b="b"/>
              <a:pathLst>
                <a:path w="503831" h="329292" extrusionOk="0">
                  <a:moveTo>
                    <a:pt x="485836" y="329293"/>
                  </a:moveTo>
                  <a:lnTo>
                    <a:pt x="17996" y="329293"/>
                  </a:lnTo>
                  <a:cubicBezTo>
                    <a:pt x="8057" y="329293"/>
                    <a:pt x="0" y="321236"/>
                    <a:pt x="0" y="311297"/>
                  </a:cubicBezTo>
                  <a:lnTo>
                    <a:pt x="0" y="0"/>
                  </a:lnTo>
                  <a:lnTo>
                    <a:pt x="503831" y="0"/>
                  </a:lnTo>
                  <a:lnTo>
                    <a:pt x="503831" y="311297"/>
                  </a:lnTo>
                  <a:cubicBezTo>
                    <a:pt x="503831" y="321236"/>
                    <a:pt x="495774" y="329293"/>
                    <a:pt x="485836" y="32929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2" name="Google Shape;252;p19"/>
            <p:cNvSpPr/>
            <p:nvPr/>
          </p:nvSpPr>
          <p:spPr>
            <a:xfrm>
              <a:off x="9801021" y="2066914"/>
              <a:ext cx="41354" cy="379302"/>
            </a:xfrm>
            <a:custGeom>
              <a:avLst/>
              <a:gdLst/>
              <a:ahLst/>
              <a:cxnLst/>
              <a:rect l="l" t="t" r="r" b="b"/>
              <a:pathLst>
                <a:path w="41354" h="379302" extrusionOk="0">
                  <a:moveTo>
                    <a:pt x="41355" y="0"/>
                  </a:moveTo>
                  <a:lnTo>
                    <a:pt x="41355" y="361310"/>
                  </a:lnTo>
                  <a:cubicBezTo>
                    <a:pt x="41355" y="371246"/>
                    <a:pt x="33298" y="379302"/>
                    <a:pt x="23362" y="379302"/>
                  </a:cubicBezTo>
                  <a:lnTo>
                    <a:pt x="0" y="379302"/>
                  </a:lnTo>
                  <a:cubicBezTo>
                    <a:pt x="9936" y="379302"/>
                    <a:pt x="17992" y="371246"/>
                    <a:pt x="17992" y="361310"/>
                  </a:cubicBezTo>
                  <a:lnTo>
                    <a:pt x="17992" y="0"/>
                  </a:lnTo>
                  <a:close/>
                </a:path>
              </a:pathLst>
            </a:custGeom>
            <a:solidFill>
              <a:srgbClr val="000000">
                <a:alpha val="1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" name="Google Shape;253;p19"/>
            <p:cNvSpPr/>
            <p:nvPr/>
          </p:nvSpPr>
          <p:spPr>
            <a:xfrm>
              <a:off x="9338543" y="2001927"/>
              <a:ext cx="503831" cy="65177"/>
            </a:xfrm>
            <a:custGeom>
              <a:avLst/>
              <a:gdLst/>
              <a:ahLst/>
              <a:cxnLst/>
              <a:rect l="l" t="t" r="r" b="b"/>
              <a:pathLst>
                <a:path w="503831" h="65177" extrusionOk="0">
                  <a:moveTo>
                    <a:pt x="503831" y="65178"/>
                  </a:moveTo>
                  <a:lnTo>
                    <a:pt x="0" y="65178"/>
                  </a:lnTo>
                  <a:lnTo>
                    <a:pt x="0" y="17996"/>
                  </a:lnTo>
                  <a:cubicBezTo>
                    <a:pt x="0" y="8057"/>
                    <a:pt x="8057" y="0"/>
                    <a:pt x="17996" y="0"/>
                  </a:cubicBezTo>
                  <a:lnTo>
                    <a:pt x="485836" y="0"/>
                  </a:lnTo>
                  <a:cubicBezTo>
                    <a:pt x="495774" y="0"/>
                    <a:pt x="503831" y="8057"/>
                    <a:pt x="503831" y="1799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" name="Google Shape;254;p19"/>
            <p:cNvSpPr/>
            <p:nvPr/>
          </p:nvSpPr>
          <p:spPr>
            <a:xfrm>
              <a:off x="9801021" y="2001927"/>
              <a:ext cx="41354" cy="65173"/>
            </a:xfrm>
            <a:custGeom>
              <a:avLst/>
              <a:gdLst/>
              <a:ahLst/>
              <a:cxnLst/>
              <a:rect l="l" t="t" r="r" b="b"/>
              <a:pathLst>
                <a:path w="41354" h="65173" extrusionOk="0">
                  <a:moveTo>
                    <a:pt x="41355" y="17992"/>
                  </a:moveTo>
                  <a:lnTo>
                    <a:pt x="41355" y="65173"/>
                  </a:lnTo>
                  <a:lnTo>
                    <a:pt x="17992" y="65173"/>
                  </a:lnTo>
                  <a:lnTo>
                    <a:pt x="17992" y="17992"/>
                  </a:lnTo>
                  <a:cubicBezTo>
                    <a:pt x="17992" y="8056"/>
                    <a:pt x="9936" y="0"/>
                    <a:pt x="0" y="0"/>
                  </a:cubicBezTo>
                  <a:lnTo>
                    <a:pt x="23362" y="0"/>
                  </a:lnTo>
                  <a:cubicBezTo>
                    <a:pt x="33298" y="0"/>
                    <a:pt x="41355" y="8056"/>
                    <a:pt x="41355" y="17992"/>
                  </a:cubicBezTo>
                  <a:close/>
                </a:path>
              </a:pathLst>
            </a:custGeom>
            <a:solidFill>
              <a:srgbClr val="000000">
                <a:alpha val="1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" name="Google Shape;255;p19"/>
            <p:cNvSpPr/>
            <p:nvPr/>
          </p:nvSpPr>
          <p:spPr>
            <a:xfrm>
              <a:off x="9688537" y="1878709"/>
              <a:ext cx="224967" cy="224967"/>
            </a:xfrm>
            <a:custGeom>
              <a:avLst/>
              <a:gdLst/>
              <a:ahLst/>
              <a:cxnLst/>
              <a:rect l="l" t="t" r="r" b="b"/>
              <a:pathLst>
                <a:path w="224967" h="224967" extrusionOk="0">
                  <a:moveTo>
                    <a:pt x="224967" y="125526"/>
                  </a:moveTo>
                  <a:lnTo>
                    <a:pt x="224967" y="99428"/>
                  </a:lnTo>
                  <a:cubicBezTo>
                    <a:pt x="224967" y="96162"/>
                    <a:pt x="222319" y="93513"/>
                    <a:pt x="219051" y="93513"/>
                  </a:cubicBezTo>
                  <a:lnTo>
                    <a:pt x="196889" y="93513"/>
                  </a:lnTo>
                  <a:cubicBezTo>
                    <a:pt x="194686" y="83673"/>
                    <a:pt x="190806" y="74470"/>
                    <a:pt x="185573" y="66206"/>
                  </a:cubicBezTo>
                  <a:lnTo>
                    <a:pt x="201249" y="50531"/>
                  </a:lnTo>
                  <a:cubicBezTo>
                    <a:pt x="203559" y="48221"/>
                    <a:pt x="203559" y="44475"/>
                    <a:pt x="201249" y="42166"/>
                  </a:cubicBezTo>
                  <a:lnTo>
                    <a:pt x="182802" y="23717"/>
                  </a:lnTo>
                  <a:cubicBezTo>
                    <a:pt x="180492" y="21407"/>
                    <a:pt x="176746" y="21407"/>
                    <a:pt x="174436" y="23717"/>
                  </a:cubicBezTo>
                  <a:lnTo>
                    <a:pt x="158761" y="39393"/>
                  </a:lnTo>
                  <a:cubicBezTo>
                    <a:pt x="150498" y="34149"/>
                    <a:pt x="141284" y="30280"/>
                    <a:pt x="131443" y="28077"/>
                  </a:cubicBezTo>
                  <a:lnTo>
                    <a:pt x="131443" y="5916"/>
                  </a:lnTo>
                  <a:cubicBezTo>
                    <a:pt x="131443" y="2649"/>
                    <a:pt x="128795" y="0"/>
                    <a:pt x="125527" y="0"/>
                  </a:cubicBezTo>
                  <a:lnTo>
                    <a:pt x="99441" y="0"/>
                  </a:lnTo>
                  <a:cubicBezTo>
                    <a:pt x="96174" y="0"/>
                    <a:pt x="93525" y="2648"/>
                    <a:pt x="93525" y="5916"/>
                  </a:cubicBezTo>
                  <a:lnTo>
                    <a:pt x="93525" y="28078"/>
                  </a:lnTo>
                  <a:cubicBezTo>
                    <a:pt x="83685" y="30281"/>
                    <a:pt x="74471" y="34150"/>
                    <a:pt x="66219" y="39394"/>
                  </a:cubicBezTo>
                  <a:lnTo>
                    <a:pt x="50532" y="23716"/>
                  </a:lnTo>
                  <a:cubicBezTo>
                    <a:pt x="48222" y="21407"/>
                    <a:pt x="44477" y="21407"/>
                    <a:pt x="42168" y="23717"/>
                  </a:cubicBezTo>
                  <a:lnTo>
                    <a:pt x="23718" y="42167"/>
                  </a:lnTo>
                  <a:cubicBezTo>
                    <a:pt x="21408" y="44477"/>
                    <a:pt x="21408" y="48222"/>
                    <a:pt x="23718" y="50532"/>
                  </a:cubicBezTo>
                  <a:lnTo>
                    <a:pt x="39394" y="66207"/>
                  </a:lnTo>
                  <a:cubicBezTo>
                    <a:pt x="34161" y="74470"/>
                    <a:pt x="30281" y="83673"/>
                    <a:pt x="28078" y="93514"/>
                  </a:cubicBezTo>
                  <a:lnTo>
                    <a:pt x="5916" y="93514"/>
                  </a:lnTo>
                  <a:cubicBezTo>
                    <a:pt x="2649" y="93514"/>
                    <a:pt x="0" y="96162"/>
                    <a:pt x="0" y="99429"/>
                  </a:cubicBezTo>
                  <a:lnTo>
                    <a:pt x="0" y="125527"/>
                  </a:lnTo>
                  <a:cubicBezTo>
                    <a:pt x="0" y="128794"/>
                    <a:pt x="2648" y="131443"/>
                    <a:pt x="5916" y="131443"/>
                  </a:cubicBezTo>
                  <a:lnTo>
                    <a:pt x="28078" y="131443"/>
                  </a:lnTo>
                  <a:cubicBezTo>
                    <a:pt x="30281" y="141283"/>
                    <a:pt x="34161" y="150497"/>
                    <a:pt x="39394" y="158750"/>
                  </a:cubicBezTo>
                  <a:lnTo>
                    <a:pt x="23718" y="174425"/>
                  </a:lnTo>
                  <a:cubicBezTo>
                    <a:pt x="21408" y="176735"/>
                    <a:pt x="21408" y="180480"/>
                    <a:pt x="23718" y="182790"/>
                  </a:cubicBezTo>
                  <a:lnTo>
                    <a:pt x="42168" y="201240"/>
                  </a:lnTo>
                  <a:cubicBezTo>
                    <a:pt x="44478" y="203550"/>
                    <a:pt x="48222" y="203550"/>
                    <a:pt x="50532" y="201241"/>
                  </a:cubicBezTo>
                  <a:lnTo>
                    <a:pt x="66219" y="185562"/>
                  </a:lnTo>
                  <a:cubicBezTo>
                    <a:pt x="74470" y="190806"/>
                    <a:pt x="83684" y="194686"/>
                    <a:pt x="93525" y="196889"/>
                  </a:cubicBezTo>
                  <a:lnTo>
                    <a:pt x="93525" y="219051"/>
                  </a:lnTo>
                  <a:cubicBezTo>
                    <a:pt x="93525" y="222318"/>
                    <a:pt x="96173" y="224967"/>
                    <a:pt x="99441" y="224967"/>
                  </a:cubicBezTo>
                  <a:lnTo>
                    <a:pt x="125527" y="224967"/>
                  </a:lnTo>
                  <a:cubicBezTo>
                    <a:pt x="128794" y="224967"/>
                    <a:pt x="131443" y="222319"/>
                    <a:pt x="131443" y="219051"/>
                  </a:cubicBezTo>
                  <a:lnTo>
                    <a:pt x="131443" y="196889"/>
                  </a:lnTo>
                  <a:cubicBezTo>
                    <a:pt x="141283" y="194686"/>
                    <a:pt x="150497" y="190806"/>
                    <a:pt x="158761" y="185562"/>
                  </a:cubicBezTo>
                  <a:lnTo>
                    <a:pt x="174436" y="201237"/>
                  </a:lnTo>
                  <a:cubicBezTo>
                    <a:pt x="176746" y="203547"/>
                    <a:pt x="180492" y="203547"/>
                    <a:pt x="182802" y="201237"/>
                  </a:cubicBezTo>
                  <a:lnTo>
                    <a:pt x="201250" y="182789"/>
                  </a:lnTo>
                  <a:cubicBezTo>
                    <a:pt x="203560" y="180479"/>
                    <a:pt x="203560" y="176734"/>
                    <a:pt x="201250" y="174424"/>
                  </a:cubicBezTo>
                  <a:lnTo>
                    <a:pt x="185574" y="158748"/>
                  </a:lnTo>
                  <a:cubicBezTo>
                    <a:pt x="190807" y="150496"/>
                    <a:pt x="194687" y="141283"/>
                    <a:pt x="196890" y="131442"/>
                  </a:cubicBezTo>
                  <a:lnTo>
                    <a:pt x="219052" y="131442"/>
                  </a:lnTo>
                  <a:cubicBezTo>
                    <a:pt x="222319" y="131442"/>
                    <a:pt x="224967" y="128794"/>
                    <a:pt x="224967" y="125526"/>
                  </a:cubicBezTo>
                  <a:close/>
                  <a:moveTo>
                    <a:pt x="115131" y="164172"/>
                  </a:moveTo>
                  <a:cubicBezTo>
                    <a:pt x="84446" y="165696"/>
                    <a:pt x="59259" y="140502"/>
                    <a:pt x="60796" y="109815"/>
                  </a:cubicBezTo>
                  <a:cubicBezTo>
                    <a:pt x="62112" y="83517"/>
                    <a:pt x="83466" y="62137"/>
                    <a:pt x="109763" y="60787"/>
                  </a:cubicBezTo>
                  <a:cubicBezTo>
                    <a:pt x="124749" y="60017"/>
                    <a:pt x="139557" y="65881"/>
                    <a:pt x="149922" y="76740"/>
                  </a:cubicBezTo>
                  <a:cubicBezTo>
                    <a:pt x="179767" y="108006"/>
                    <a:pt x="158787" y="162004"/>
                    <a:pt x="115131" y="16417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" name="Google Shape;256;p19"/>
            <p:cNvSpPr/>
            <p:nvPr/>
          </p:nvSpPr>
          <p:spPr>
            <a:xfrm>
              <a:off x="9790902" y="1878709"/>
              <a:ext cx="122606" cy="224964"/>
            </a:xfrm>
            <a:custGeom>
              <a:avLst/>
              <a:gdLst/>
              <a:ahLst/>
              <a:cxnLst/>
              <a:rect l="l" t="t" r="r" b="b"/>
              <a:pathLst>
                <a:path w="122606" h="224964" extrusionOk="0">
                  <a:moveTo>
                    <a:pt x="116686" y="93511"/>
                  </a:moveTo>
                  <a:lnTo>
                    <a:pt x="94530" y="93511"/>
                  </a:lnTo>
                  <a:cubicBezTo>
                    <a:pt x="92318" y="83679"/>
                    <a:pt x="88438" y="74471"/>
                    <a:pt x="83215" y="66213"/>
                  </a:cubicBezTo>
                  <a:lnTo>
                    <a:pt x="98885" y="50532"/>
                  </a:lnTo>
                  <a:cubicBezTo>
                    <a:pt x="101189" y="48227"/>
                    <a:pt x="101189" y="44474"/>
                    <a:pt x="98885" y="42170"/>
                  </a:cubicBezTo>
                  <a:lnTo>
                    <a:pt x="80435" y="23721"/>
                  </a:lnTo>
                  <a:cubicBezTo>
                    <a:pt x="78131" y="21404"/>
                    <a:pt x="74378" y="21404"/>
                    <a:pt x="72074" y="23721"/>
                  </a:cubicBezTo>
                  <a:lnTo>
                    <a:pt x="64673" y="31121"/>
                  </a:lnTo>
                  <a:lnTo>
                    <a:pt x="75722" y="42170"/>
                  </a:lnTo>
                  <a:cubicBezTo>
                    <a:pt x="78039" y="44474"/>
                    <a:pt x="78039" y="48227"/>
                    <a:pt x="75722" y="50532"/>
                  </a:cubicBezTo>
                  <a:lnTo>
                    <a:pt x="65436" y="60826"/>
                  </a:lnTo>
                  <a:cubicBezTo>
                    <a:pt x="62331" y="63933"/>
                    <a:pt x="61685" y="68680"/>
                    <a:pt x="63712" y="72577"/>
                  </a:cubicBezTo>
                  <a:cubicBezTo>
                    <a:pt x="66007" y="76989"/>
                    <a:pt x="67937" y="81625"/>
                    <a:pt x="69459" y="86440"/>
                  </a:cubicBezTo>
                  <a:cubicBezTo>
                    <a:pt x="70781" y="90622"/>
                    <a:pt x="74597" y="93510"/>
                    <a:pt x="78983" y="93510"/>
                  </a:cubicBezTo>
                  <a:lnTo>
                    <a:pt x="93525" y="93510"/>
                  </a:lnTo>
                  <a:cubicBezTo>
                    <a:pt x="96794" y="93510"/>
                    <a:pt x="99443" y="96160"/>
                    <a:pt x="99443" y="99428"/>
                  </a:cubicBezTo>
                  <a:lnTo>
                    <a:pt x="99443" y="125522"/>
                  </a:lnTo>
                  <a:cubicBezTo>
                    <a:pt x="99443" y="128791"/>
                    <a:pt x="96793" y="131440"/>
                    <a:pt x="93525" y="131440"/>
                  </a:cubicBezTo>
                  <a:lnTo>
                    <a:pt x="78986" y="131440"/>
                  </a:lnTo>
                  <a:cubicBezTo>
                    <a:pt x="74598" y="131440"/>
                    <a:pt x="70782" y="134329"/>
                    <a:pt x="69462" y="138512"/>
                  </a:cubicBezTo>
                  <a:cubicBezTo>
                    <a:pt x="67940" y="143332"/>
                    <a:pt x="66010" y="147970"/>
                    <a:pt x="63714" y="152383"/>
                  </a:cubicBezTo>
                  <a:cubicBezTo>
                    <a:pt x="61687" y="156282"/>
                    <a:pt x="62334" y="161030"/>
                    <a:pt x="65441" y="164138"/>
                  </a:cubicBezTo>
                  <a:lnTo>
                    <a:pt x="75725" y="174421"/>
                  </a:lnTo>
                  <a:cubicBezTo>
                    <a:pt x="78041" y="176737"/>
                    <a:pt x="78041" y="180478"/>
                    <a:pt x="75725" y="182795"/>
                  </a:cubicBezTo>
                  <a:lnTo>
                    <a:pt x="64676" y="193833"/>
                  </a:lnTo>
                  <a:lnTo>
                    <a:pt x="72076" y="201233"/>
                  </a:lnTo>
                  <a:cubicBezTo>
                    <a:pt x="74380" y="203550"/>
                    <a:pt x="78133" y="203550"/>
                    <a:pt x="80438" y="201233"/>
                  </a:cubicBezTo>
                  <a:lnTo>
                    <a:pt x="98887" y="182795"/>
                  </a:lnTo>
                  <a:cubicBezTo>
                    <a:pt x="101191" y="180478"/>
                    <a:pt x="101191" y="176737"/>
                    <a:pt x="98887" y="174421"/>
                  </a:cubicBezTo>
                  <a:lnTo>
                    <a:pt x="83217" y="158751"/>
                  </a:lnTo>
                  <a:cubicBezTo>
                    <a:pt x="88440" y="150492"/>
                    <a:pt x="92320" y="141285"/>
                    <a:pt x="94532" y="131441"/>
                  </a:cubicBezTo>
                  <a:lnTo>
                    <a:pt x="116689" y="131441"/>
                  </a:lnTo>
                  <a:cubicBezTo>
                    <a:pt x="119957" y="131441"/>
                    <a:pt x="122607" y="128791"/>
                    <a:pt x="122607" y="125523"/>
                  </a:cubicBezTo>
                  <a:lnTo>
                    <a:pt x="122607" y="99429"/>
                  </a:lnTo>
                  <a:cubicBezTo>
                    <a:pt x="122604" y="96160"/>
                    <a:pt x="119954" y="93511"/>
                    <a:pt x="116686" y="93511"/>
                  </a:cubicBezTo>
                  <a:close/>
                  <a:moveTo>
                    <a:pt x="27238" y="183375"/>
                  </a:moveTo>
                  <a:cubicBezTo>
                    <a:pt x="22106" y="186083"/>
                    <a:pt x="16666" y="188288"/>
                    <a:pt x="10992" y="189928"/>
                  </a:cubicBezTo>
                  <a:cubicBezTo>
                    <a:pt x="7970" y="190800"/>
                    <a:pt x="5918" y="193609"/>
                    <a:pt x="5918" y="196754"/>
                  </a:cubicBezTo>
                  <a:lnTo>
                    <a:pt x="5918" y="219047"/>
                  </a:lnTo>
                  <a:cubicBezTo>
                    <a:pt x="5918" y="222325"/>
                    <a:pt x="3266" y="224965"/>
                    <a:pt x="0" y="224965"/>
                  </a:cubicBezTo>
                  <a:lnTo>
                    <a:pt x="23164" y="224965"/>
                  </a:lnTo>
                  <a:cubicBezTo>
                    <a:pt x="26433" y="224965"/>
                    <a:pt x="29082" y="222315"/>
                    <a:pt x="29082" y="219047"/>
                  </a:cubicBezTo>
                  <a:lnTo>
                    <a:pt x="29082" y="196890"/>
                  </a:lnTo>
                  <a:cubicBezTo>
                    <a:pt x="33170" y="195975"/>
                    <a:pt x="37131" y="194783"/>
                    <a:pt x="40976" y="193311"/>
                  </a:cubicBezTo>
                  <a:lnTo>
                    <a:pt x="36799" y="186081"/>
                  </a:lnTo>
                  <a:cubicBezTo>
                    <a:pt x="34868" y="182739"/>
                    <a:pt x="30651" y="181574"/>
                    <a:pt x="27238" y="183375"/>
                  </a:cubicBezTo>
                  <a:close/>
                  <a:moveTo>
                    <a:pt x="29082" y="28074"/>
                  </a:moveTo>
                  <a:lnTo>
                    <a:pt x="29082" y="5918"/>
                  </a:lnTo>
                  <a:cubicBezTo>
                    <a:pt x="29082" y="2649"/>
                    <a:pt x="26432" y="0"/>
                    <a:pt x="23164" y="0"/>
                  </a:cubicBezTo>
                  <a:lnTo>
                    <a:pt x="0" y="0"/>
                  </a:lnTo>
                  <a:cubicBezTo>
                    <a:pt x="3266" y="0"/>
                    <a:pt x="5918" y="2652"/>
                    <a:pt x="5918" y="5918"/>
                  </a:cubicBezTo>
                  <a:lnTo>
                    <a:pt x="5918" y="28205"/>
                  </a:lnTo>
                  <a:cubicBezTo>
                    <a:pt x="5918" y="31350"/>
                    <a:pt x="7970" y="34159"/>
                    <a:pt x="10992" y="35031"/>
                  </a:cubicBezTo>
                  <a:cubicBezTo>
                    <a:pt x="16666" y="36670"/>
                    <a:pt x="22106" y="38875"/>
                    <a:pt x="27238" y="41578"/>
                  </a:cubicBezTo>
                  <a:cubicBezTo>
                    <a:pt x="30651" y="43376"/>
                    <a:pt x="34866" y="42210"/>
                    <a:pt x="36795" y="38871"/>
                  </a:cubicBezTo>
                  <a:lnTo>
                    <a:pt x="40964" y="31653"/>
                  </a:lnTo>
                  <a:cubicBezTo>
                    <a:pt x="37131" y="30182"/>
                    <a:pt x="33158" y="28990"/>
                    <a:pt x="29082" y="28074"/>
                  </a:cubicBezTo>
                  <a:close/>
                </a:path>
              </a:pathLst>
            </a:custGeom>
            <a:solidFill>
              <a:srgbClr val="000000">
                <a:alpha val="1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" name="Google Shape;257;p19"/>
            <p:cNvSpPr/>
            <p:nvPr/>
          </p:nvSpPr>
          <p:spPr>
            <a:xfrm>
              <a:off x="9338547" y="2362868"/>
              <a:ext cx="503832" cy="83351"/>
            </a:xfrm>
            <a:custGeom>
              <a:avLst/>
              <a:gdLst/>
              <a:ahLst/>
              <a:cxnLst/>
              <a:rect l="l" t="t" r="r" b="b"/>
              <a:pathLst>
                <a:path w="503832" h="83351" extrusionOk="0">
                  <a:moveTo>
                    <a:pt x="503832" y="0"/>
                  </a:moveTo>
                  <a:lnTo>
                    <a:pt x="503832" y="65359"/>
                  </a:lnTo>
                  <a:cubicBezTo>
                    <a:pt x="503832" y="75296"/>
                    <a:pt x="495765" y="83352"/>
                    <a:pt x="485829" y="83352"/>
                  </a:cubicBezTo>
                  <a:lnTo>
                    <a:pt x="17992" y="83352"/>
                  </a:lnTo>
                  <a:cubicBezTo>
                    <a:pt x="8056" y="83352"/>
                    <a:pt x="0" y="75296"/>
                    <a:pt x="0" y="6535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" name="Google Shape;258;p19"/>
            <p:cNvSpPr/>
            <p:nvPr/>
          </p:nvSpPr>
          <p:spPr>
            <a:xfrm>
              <a:off x="9801021" y="2362863"/>
              <a:ext cx="41354" cy="83351"/>
            </a:xfrm>
            <a:custGeom>
              <a:avLst/>
              <a:gdLst/>
              <a:ahLst/>
              <a:cxnLst/>
              <a:rect l="l" t="t" r="r" b="b"/>
              <a:pathLst>
                <a:path w="41354" h="83351" extrusionOk="0">
                  <a:moveTo>
                    <a:pt x="41355" y="0"/>
                  </a:moveTo>
                  <a:lnTo>
                    <a:pt x="41355" y="65359"/>
                  </a:lnTo>
                  <a:cubicBezTo>
                    <a:pt x="41355" y="75296"/>
                    <a:pt x="33287" y="83352"/>
                    <a:pt x="23351" y="83352"/>
                  </a:cubicBezTo>
                  <a:lnTo>
                    <a:pt x="0" y="83352"/>
                  </a:lnTo>
                  <a:cubicBezTo>
                    <a:pt x="9936" y="83352"/>
                    <a:pt x="18004" y="75296"/>
                    <a:pt x="18004" y="65359"/>
                  </a:cubicBezTo>
                  <a:lnTo>
                    <a:pt x="18004" y="0"/>
                  </a:lnTo>
                  <a:close/>
                </a:path>
              </a:pathLst>
            </a:custGeom>
            <a:solidFill>
              <a:srgbClr val="000000">
                <a:alpha val="1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59" name="Google Shape;259;p19"/>
            <p:cNvGrpSpPr/>
            <p:nvPr/>
          </p:nvGrpSpPr>
          <p:grpSpPr>
            <a:xfrm>
              <a:off x="9396691" y="2104836"/>
              <a:ext cx="387533" cy="320049"/>
              <a:chOff x="9396691" y="2104836"/>
              <a:chExt cx="387533" cy="320049"/>
            </a:xfrm>
          </p:grpSpPr>
          <p:grpSp>
            <p:nvGrpSpPr>
              <p:cNvPr id="260" name="Google Shape;260;p19"/>
              <p:cNvGrpSpPr/>
              <p:nvPr/>
            </p:nvGrpSpPr>
            <p:grpSpPr>
              <a:xfrm>
                <a:off x="9396691" y="2104836"/>
                <a:ext cx="387533" cy="220104"/>
                <a:chOff x="9396691" y="2104836"/>
                <a:chExt cx="387533" cy="220104"/>
              </a:xfrm>
            </p:grpSpPr>
            <p:sp>
              <p:nvSpPr>
                <p:cNvPr id="261" name="Google Shape;261;p19"/>
                <p:cNvSpPr/>
                <p:nvPr/>
              </p:nvSpPr>
              <p:spPr>
                <a:xfrm>
                  <a:off x="9396691" y="2104836"/>
                  <a:ext cx="51728" cy="1155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728" h="115521" extrusionOk="0">
                      <a:moveTo>
                        <a:pt x="29028" y="42998"/>
                      </a:moveTo>
                      <a:lnTo>
                        <a:pt x="29028" y="27648"/>
                      </a:lnTo>
                      <a:cubicBezTo>
                        <a:pt x="29028" y="21792"/>
                        <a:pt x="35567" y="16845"/>
                        <a:pt x="43306" y="16845"/>
                      </a:cubicBezTo>
                      <a:cubicBezTo>
                        <a:pt x="47958" y="16845"/>
                        <a:pt x="51729" y="13074"/>
                        <a:pt x="51729" y="8422"/>
                      </a:cubicBezTo>
                      <a:cubicBezTo>
                        <a:pt x="51729" y="3771"/>
                        <a:pt x="47958" y="0"/>
                        <a:pt x="43306" y="0"/>
                      </a:cubicBezTo>
                      <a:cubicBezTo>
                        <a:pt x="26145" y="0"/>
                        <a:pt x="12183" y="12402"/>
                        <a:pt x="12183" y="27648"/>
                      </a:cubicBezTo>
                      <a:lnTo>
                        <a:pt x="12183" y="42185"/>
                      </a:lnTo>
                      <a:cubicBezTo>
                        <a:pt x="11286" y="46410"/>
                        <a:pt x="9479" y="48502"/>
                        <a:pt x="5705" y="49788"/>
                      </a:cubicBezTo>
                      <a:cubicBezTo>
                        <a:pt x="2293" y="50952"/>
                        <a:pt x="0" y="54157"/>
                        <a:pt x="0" y="57760"/>
                      </a:cubicBezTo>
                      <a:cubicBezTo>
                        <a:pt x="0" y="61364"/>
                        <a:pt x="2293" y="64569"/>
                        <a:pt x="5705" y="65732"/>
                      </a:cubicBezTo>
                      <a:cubicBezTo>
                        <a:pt x="9479" y="67019"/>
                        <a:pt x="11285" y="69111"/>
                        <a:pt x="12183" y="73337"/>
                      </a:cubicBezTo>
                      <a:lnTo>
                        <a:pt x="12183" y="87874"/>
                      </a:lnTo>
                      <a:cubicBezTo>
                        <a:pt x="12183" y="103120"/>
                        <a:pt x="26145" y="115522"/>
                        <a:pt x="43306" y="115522"/>
                      </a:cubicBezTo>
                      <a:cubicBezTo>
                        <a:pt x="47958" y="115522"/>
                        <a:pt x="51729" y="111751"/>
                        <a:pt x="51729" y="107099"/>
                      </a:cubicBezTo>
                      <a:cubicBezTo>
                        <a:pt x="51729" y="102448"/>
                        <a:pt x="47958" y="98677"/>
                        <a:pt x="43306" y="98677"/>
                      </a:cubicBezTo>
                      <a:cubicBezTo>
                        <a:pt x="35566" y="98677"/>
                        <a:pt x="29028" y="93730"/>
                        <a:pt x="29028" y="87874"/>
                      </a:cubicBezTo>
                      <a:lnTo>
                        <a:pt x="29028" y="72524"/>
                      </a:lnTo>
                      <a:cubicBezTo>
                        <a:pt x="29028" y="72022"/>
                        <a:pt x="28983" y="71520"/>
                        <a:pt x="28893" y="71026"/>
                      </a:cubicBezTo>
                      <a:cubicBezTo>
                        <a:pt x="27934" y="65719"/>
                        <a:pt x="25990" y="61289"/>
                        <a:pt x="23081" y="57760"/>
                      </a:cubicBezTo>
                      <a:cubicBezTo>
                        <a:pt x="25990" y="54232"/>
                        <a:pt x="27934" y="49803"/>
                        <a:pt x="28893" y="44495"/>
                      </a:cubicBezTo>
                      <a:cubicBezTo>
                        <a:pt x="28983" y="44002"/>
                        <a:pt x="29028" y="43500"/>
                        <a:pt x="29028" y="42998"/>
                      </a:cubicBezTo>
                      <a:close/>
                    </a:path>
                  </a:pathLst>
                </a:custGeom>
                <a:solidFill>
                  <a:srgbClr val="000000">
                    <a:alpha val="1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2" name="Google Shape;262;p19"/>
                <p:cNvSpPr/>
                <p:nvPr/>
              </p:nvSpPr>
              <p:spPr>
                <a:xfrm>
                  <a:off x="9732496" y="2209417"/>
                  <a:ext cx="51728" cy="1155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728" h="115522" extrusionOk="0">
                      <a:moveTo>
                        <a:pt x="46024" y="49788"/>
                      </a:moveTo>
                      <a:cubicBezTo>
                        <a:pt x="42250" y="48501"/>
                        <a:pt x="40444" y="46410"/>
                        <a:pt x="39546" y="42185"/>
                      </a:cubicBezTo>
                      <a:lnTo>
                        <a:pt x="39546" y="27648"/>
                      </a:lnTo>
                      <a:cubicBezTo>
                        <a:pt x="39546" y="12402"/>
                        <a:pt x="25584" y="0"/>
                        <a:pt x="8422" y="0"/>
                      </a:cubicBezTo>
                      <a:cubicBezTo>
                        <a:pt x="3771" y="0"/>
                        <a:pt x="0" y="3771"/>
                        <a:pt x="0" y="8422"/>
                      </a:cubicBezTo>
                      <a:cubicBezTo>
                        <a:pt x="0" y="13074"/>
                        <a:pt x="3771" y="16845"/>
                        <a:pt x="8422" y="16845"/>
                      </a:cubicBezTo>
                      <a:cubicBezTo>
                        <a:pt x="16163" y="16845"/>
                        <a:pt x="22701" y="21791"/>
                        <a:pt x="22701" y="27648"/>
                      </a:cubicBezTo>
                      <a:lnTo>
                        <a:pt x="22701" y="42998"/>
                      </a:lnTo>
                      <a:cubicBezTo>
                        <a:pt x="22701" y="43500"/>
                        <a:pt x="22746" y="44002"/>
                        <a:pt x="22836" y="44496"/>
                      </a:cubicBezTo>
                      <a:cubicBezTo>
                        <a:pt x="23795" y="49803"/>
                        <a:pt x="25740" y="54233"/>
                        <a:pt x="28649" y="57761"/>
                      </a:cubicBezTo>
                      <a:cubicBezTo>
                        <a:pt x="25740" y="61290"/>
                        <a:pt x="23795" y="65719"/>
                        <a:pt x="22836" y="71027"/>
                      </a:cubicBezTo>
                      <a:cubicBezTo>
                        <a:pt x="22746" y="71521"/>
                        <a:pt x="22701" y="72023"/>
                        <a:pt x="22701" y="72525"/>
                      </a:cubicBezTo>
                      <a:lnTo>
                        <a:pt x="22701" y="87875"/>
                      </a:lnTo>
                      <a:cubicBezTo>
                        <a:pt x="22701" y="93731"/>
                        <a:pt x="16162" y="98678"/>
                        <a:pt x="8422" y="98678"/>
                      </a:cubicBezTo>
                      <a:cubicBezTo>
                        <a:pt x="3771" y="98678"/>
                        <a:pt x="0" y="102449"/>
                        <a:pt x="0" y="107101"/>
                      </a:cubicBezTo>
                      <a:cubicBezTo>
                        <a:pt x="0" y="111752"/>
                        <a:pt x="3771" y="115523"/>
                        <a:pt x="8422" y="115523"/>
                      </a:cubicBezTo>
                      <a:cubicBezTo>
                        <a:pt x="25584" y="115523"/>
                        <a:pt x="39546" y="103121"/>
                        <a:pt x="39546" y="87875"/>
                      </a:cubicBezTo>
                      <a:lnTo>
                        <a:pt x="39546" y="73338"/>
                      </a:lnTo>
                      <a:cubicBezTo>
                        <a:pt x="40443" y="69112"/>
                        <a:pt x="42250" y="67020"/>
                        <a:pt x="46024" y="65733"/>
                      </a:cubicBezTo>
                      <a:cubicBezTo>
                        <a:pt x="49436" y="64570"/>
                        <a:pt x="51729" y="61366"/>
                        <a:pt x="51729" y="57761"/>
                      </a:cubicBezTo>
                      <a:cubicBezTo>
                        <a:pt x="51729" y="54157"/>
                        <a:pt x="49435" y="50952"/>
                        <a:pt x="46024" y="49788"/>
                      </a:cubicBezTo>
                      <a:close/>
                    </a:path>
                  </a:pathLst>
                </a:custGeom>
                <a:solidFill>
                  <a:srgbClr val="000000">
                    <a:alpha val="1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3" name="Google Shape;263;p19"/>
                <p:cNvSpPr/>
                <p:nvPr/>
              </p:nvSpPr>
              <p:spPr>
                <a:xfrm>
                  <a:off x="9473047" y="2125172"/>
                  <a:ext cx="44479" cy="168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479" h="16844" extrusionOk="0">
                      <a:moveTo>
                        <a:pt x="8422" y="16845"/>
                      </a:moveTo>
                      <a:lnTo>
                        <a:pt x="36058" y="16845"/>
                      </a:lnTo>
                      <a:cubicBezTo>
                        <a:pt x="40709" y="16845"/>
                        <a:pt x="44480" y="13074"/>
                        <a:pt x="44480" y="8422"/>
                      </a:cubicBezTo>
                      <a:cubicBezTo>
                        <a:pt x="44480" y="3771"/>
                        <a:pt x="40709" y="0"/>
                        <a:pt x="36058" y="0"/>
                      </a:cubicBezTo>
                      <a:lnTo>
                        <a:pt x="8422" y="0"/>
                      </a:lnTo>
                      <a:cubicBezTo>
                        <a:pt x="3771" y="0"/>
                        <a:pt x="0" y="3771"/>
                        <a:pt x="0" y="8422"/>
                      </a:cubicBezTo>
                      <a:cubicBezTo>
                        <a:pt x="0" y="13074"/>
                        <a:pt x="3771" y="16845"/>
                        <a:pt x="8422" y="16845"/>
                      </a:cubicBezTo>
                      <a:close/>
                    </a:path>
                  </a:pathLst>
                </a:custGeom>
                <a:solidFill>
                  <a:srgbClr val="000000">
                    <a:alpha val="1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4" name="Google Shape;264;p19"/>
                <p:cNvSpPr/>
                <p:nvPr/>
              </p:nvSpPr>
              <p:spPr>
                <a:xfrm>
                  <a:off x="9473047" y="2308096"/>
                  <a:ext cx="224771" cy="168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771" h="16844" extrusionOk="0">
                      <a:moveTo>
                        <a:pt x="216349" y="0"/>
                      </a:moveTo>
                      <a:lnTo>
                        <a:pt x="8422" y="0"/>
                      </a:lnTo>
                      <a:cubicBezTo>
                        <a:pt x="3771" y="0"/>
                        <a:pt x="0" y="3771"/>
                        <a:pt x="0" y="8422"/>
                      </a:cubicBezTo>
                      <a:cubicBezTo>
                        <a:pt x="0" y="13074"/>
                        <a:pt x="3771" y="16845"/>
                        <a:pt x="8422" y="16845"/>
                      </a:cubicBezTo>
                      <a:lnTo>
                        <a:pt x="216349" y="16845"/>
                      </a:lnTo>
                      <a:cubicBezTo>
                        <a:pt x="221001" y="16845"/>
                        <a:pt x="224772" y="13074"/>
                        <a:pt x="224772" y="8422"/>
                      </a:cubicBezTo>
                      <a:cubicBezTo>
                        <a:pt x="224772" y="3771"/>
                        <a:pt x="221001" y="0"/>
                        <a:pt x="216349" y="0"/>
                      </a:cubicBezTo>
                      <a:close/>
                    </a:path>
                  </a:pathLst>
                </a:custGeom>
                <a:solidFill>
                  <a:srgbClr val="000000">
                    <a:alpha val="1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5" name="Google Shape;265;p19"/>
                <p:cNvSpPr/>
                <p:nvPr/>
              </p:nvSpPr>
              <p:spPr>
                <a:xfrm>
                  <a:off x="9473047" y="2198341"/>
                  <a:ext cx="44479" cy="168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479" h="16844" extrusionOk="0">
                      <a:moveTo>
                        <a:pt x="8422" y="16845"/>
                      </a:moveTo>
                      <a:lnTo>
                        <a:pt x="36058" y="16845"/>
                      </a:lnTo>
                      <a:cubicBezTo>
                        <a:pt x="40709" y="16845"/>
                        <a:pt x="44480" y="13074"/>
                        <a:pt x="44480" y="8422"/>
                      </a:cubicBezTo>
                      <a:cubicBezTo>
                        <a:pt x="44480" y="3771"/>
                        <a:pt x="40709" y="0"/>
                        <a:pt x="36058" y="0"/>
                      </a:cubicBezTo>
                      <a:lnTo>
                        <a:pt x="8422" y="0"/>
                      </a:lnTo>
                      <a:cubicBezTo>
                        <a:pt x="3771" y="0"/>
                        <a:pt x="0" y="3771"/>
                        <a:pt x="0" y="8422"/>
                      </a:cubicBezTo>
                      <a:cubicBezTo>
                        <a:pt x="0" y="13074"/>
                        <a:pt x="3771" y="16845"/>
                        <a:pt x="8422" y="16845"/>
                      </a:cubicBezTo>
                      <a:close/>
                    </a:path>
                  </a:pathLst>
                </a:custGeom>
                <a:solidFill>
                  <a:srgbClr val="000000">
                    <a:alpha val="1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6" name="Google Shape;266;p19"/>
                <p:cNvSpPr/>
                <p:nvPr/>
              </p:nvSpPr>
              <p:spPr>
                <a:xfrm>
                  <a:off x="9473047" y="2234926"/>
                  <a:ext cx="44479" cy="168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479" h="16844" extrusionOk="0">
                      <a:moveTo>
                        <a:pt x="8422" y="16845"/>
                      </a:moveTo>
                      <a:lnTo>
                        <a:pt x="36058" y="16845"/>
                      </a:lnTo>
                      <a:cubicBezTo>
                        <a:pt x="40709" y="16845"/>
                        <a:pt x="44480" y="13074"/>
                        <a:pt x="44480" y="8422"/>
                      </a:cubicBezTo>
                      <a:cubicBezTo>
                        <a:pt x="44480" y="3771"/>
                        <a:pt x="40709" y="0"/>
                        <a:pt x="36058" y="0"/>
                      </a:cubicBezTo>
                      <a:lnTo>
                        <a:pt x="8422" y="0"/>
                      </a:lnTo>
                      <a:cubicBezTo>
                        <a:pt x="3771" y="0"/>
                        <a:pt x="0" y="3771"/>
                        <a:pt x="0" y="8422"/>
                      </a:cubicBezTo>
                      <a:cubicBezTo>
                        <a:pt x="0" y="13074"/>
                        <a:pt x="3771" y="16845"/>
                        <a:pt x="8422" y="16845"/>
                      </a:cubicBezTo>
                      <a:close/>
                    </a:path>
                  </a:pathLst>
                </a:custGeom>
                <a:solidFill>
                  <a:srgbClr val="000000">
                    <a:alpha val="1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7" name="Google Shape;267;p19"/>
                <p:cNvSpPr/>
                <p:nvPr/>
              </p:nvSpPr>
              <p:spPr>
                <a:xfrm>
                  <a:off x="9595740" y="2271510"/>
                  <a:ext cx="44479" cy="168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479" h="16844" extrusionOk="0">
                      <a:moveTo>
                        <a:pt x="36058" y="16845"/>
                      </a:moveTo>
                      <a:cubicBezTo>
                        <a:pt x="40709" y="16845"/>
                        <a:pt x="44480" y="13074"/>
                        <a:pt x="44480" y="8422"/>
                      </a:cubicBezTo>
                      <a:cubicBezTo>
                        <a:pt x="44480" y="3771"/>
                        <a:pt x="40709" y="0"/>
                        <a:pt x="36058" y="0"/>
                      </a:cubicBezTo>
                      <a:lnTo>
                        <a:pt x="8422" y="0"/>
                      </a:lnTo>
                      <a:cubicBezTo>
                        <a:pt x="3771" y="0"/>
                        <a:pt x="0" y="3771"/>
                        <a:pt x="0" y="8422"/>
                      </a:cubicBezTo>
                      <a:cubicBezTo>
                        <a:pt x="0" y="13074"/>
                        <a:pt x="3771" y="16845"/>
                        <a:pt x="8422" y="16845"/>
                      </a:cubicBezTo>
                      <a:close/>
                    </a:path>
                  </a:pathLst>
                </a:custGeom>
                <a:solidFill>
                  <a:srgbClr val="000000">
                    <a:alpha val="1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8" name="Google Shape;268;p19"/>
                <p:cNvSpPr/>
                <p:nvPr/>
              </p:nvSpPr>
              <p:spPr>
                <a:xfrm>
                  <a:off x="9473047" y="2271510"/>
                  <a:ext cx="98890" cy="168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890" h="16844" extrusionOk="0">
                      <a:moveTo>
                        <a:pt x="8422" y="16845"/>
                      </a:moveTo>
                      <a:lnTo>
                        <a:pt x="90468" y="16845"/>
                      </a:lnTo>
                      <a:cubicBezTo>
                        <a:pt x="95119" y="16845"/>
                        <a:pt x="98890" y="13074"/>
                        <a:pt x="98890" y="8422"/>
                      </a:cubicBezTo>
                      <a:cubicBezTo>
                        <a:pt x="98890" y="3771"/>
                        <a:pt x="95119" y="0"/>
                        <a:pt x="90468" y="0"/>
                      </a:cubicBezTo>
                      <a:lnTo>
                        <a:pt x="8422" y="0"/>
                      </a:lnTo>
                      <a:cubicBezTo>
                        <a:pt x="3771" y="0"/>
                        <a:pt x="0" y="3771"/>
                        <a:pt x="0" y="8422"/>
                      </a:cubicBezTo>
                      <a:cubicBezTo>
                        <a:pt x="0" y="13074"/>
                        <a:pt x="3771" y="16845"/>
                        <a:pt x="8422" y="16845"/>
                      </a:cubicBezTo>
                      <a:close/>
                    </a:path>
                  </a:pathLst>
                </a:custGeom>
                <a:solidFill>
                  <a:srgbClr val="000000">
                    <a:alpha val="1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9" name="Google Shape;269;p19"/>
                <p:cNvSpPr/>
                <p:nvPr/>
              </p:nvSpPr>
              <p:spPr>
                <a:xfrm>
                  <a:off x="9541479" y="2198341"/>
                  <a:ext cx="44479" cy="168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479" h="16844" extrusionOk="0">
                      <a:moveTo>
                        <a:pt x="36058" y="16845"/>
                      </a:moveTo>
                      <a:cubicBezTo>
                        <a:pt x="40709" y="16845"/>
                        <a:pt x="44480" y="13074"/>
                        <a:pt x="44480" y="8422"/>
                      </a:cubicBezTo>
                      <a:cubicBezTo>
                        <a:pt x="44480" y="3771"/>
                        <a:pt x="40709" y="0"/>
                        <a:pt x="36058" y="0"/>
                      </a:cubicBezTo>
                      <a:lnTo>
                        <a:pt x="8422" y="0"/>
                      </a:lnTo>
                      <a:cubicBezTo>
                        <a:pt x="3771" y="0"/>
                        <a:pt x="0" y="3771"/>
                        <a:pt x="0" y="8422"/>
                      </a:cubicBezTo>
                      <a:cubicBezTo>
                        <a:pt x="0" y="13074"/>
                        <a:pt x="3771" y="16845"/>
                        <a:pt x="8422" y="16845"/>
                      </a:cubicBezTo>
                      <a:close/>
                    </a:path>
                  </a:pathLst>
                </a:custGeom>
                <a:solidFill>
                  <a:srgbClr val="000000">
                    <a:alpha val="1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0" name="Google Shape;270;p19"/>
                <p:cNvSpPr/>
                <p:nvPr/>
              </p:nvSpPr>
              <p:spPr>
                <a:xfrm>
                  <a:off x="9602825" y="2198341"/>
                  <a:ext cx="94993" cy="168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993" h="16844" extrusionOk="0">
                      <a:moveTo>
                        <a:pt x="86571" y="0"/>
                      </a:moveTo>
                      <a:lnTo>
                        <a:pt x="8422" y="0"/>
                      </a:lnTo>
                      <a:cubicBezTo>
                        <a:pt x="3771" y="0"/>
                        <a:pt x="0" y="3771"/>
                        <a:pt x="0" y="8422"/>
                      </a:cubicBezTo>
                      <a:cubicBezTo>
                        <a:pt x="0" y="13074"/>
                        <a:pt x="3771" y="16845"/>
                        <a:pt x="8422" y="16845"/>
                      </a:cubicBezTo>
                      <a:lnTo>
                        <a:pt x="86571" y="16845"/>
                      </a:lnTo>
                      <a:cubicBezTo>
                        <a:pt x="91223" y="16845"/>
                        <a:pt x="94994" y="13074"/>
                        <a:pt x="94994" y="8422"/>
                      </a:cubicBezTo>
                      <a:cubicBezTo>
                        <a:pt x="94994" y="3771"/>
                        <a:pt x="91223" y="0"/>
                        <a:pt x="86571" y="0"/>
                      </a:cubicBezTo>
                      <a:close/>
                    </a:path>
                  </a:pathLst>
                </a:custGeom>
                <a:solidFill>
                  <a:srgbClr val="000000">
                    <a:alpha val="1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1" name="Google Shape;271;p19"/>
                <p:cNvSpPr/>
                <p:nvPr/>
              </p:nvSpPr>
              <p:spPr>
                <a:xfrm>
                  <a:off x="9541478" y="2125172"/>
                  <a:ext cx="207663" cy="168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663" h="16844" extrusionOk="0">
                      <a:moveTo>
                        <a:pt x="8422" y="16845"/>
                      </a:moveTo>
                      <a:lnTo>
                        <a:pt x="199241" y="16845"/>
                      </a:lnTo>
                      <a:cubicBezTo>
                        <a:pt x="203892" y="16845"/>
                        <a:pt x="207663" y="13074"/>
                        <a:pt x="207663" y="8422"/>
                      </a:cubicBezTo>
                      <a:cubicBezTo>
                        <a:pt x="207663" y="3771"/>
                        <a:pt x="203892" y="0"/>
                        <a:pt x="199241" y="0"/>
                      </a:cubicBezTo>
                      <a:lnTo>
                        <a:pt x="8422" y="0"/>
                      </a:lnTo>
                      <a:cubicBezTo>
                        <a:pt x="3771" y="0"/>
                        <a:pt x="0" y="3771"/>
                        <a:pt x="0" y="8422"/>
                      </a:cubicBezTo>
                      <a:cubicBezTo>
                        <a:pt x="0" y="13074"/>
                        <a:pt x="3771" y="16845"/>
                        <a:pt x="8422" y="16845"/>
                      </a:cubicBezTo>
                      <a:close/>
                    </a:path>
                  </a:pathLst>
                </a:custGeom>
                <a:solidFill>
                  <a:srgbClr val="000000">
                    <a:alpha val="1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2" name="Google Shape;272;p19"/>
                <p:cNvSpPr/>
                <p:nvPr/>
              </p:nvSpPr>
              <p:spPr>
                <a:xfrm>
                  <a:off x="9473047" y="2161757"/>
                  <a:ext cx="224771" cy="168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771" h="16844" extrusionOk="0">
                      <a:moveTo>
                        <a:pt x="216349" y="0"/>
                      </a:moveTo>
                      <a:lnTo>
                        <a:pt x="8422" y="0"/>
                      </a:lnTo>
                      <a:cubicBezTo>
                        <a:pt x="3771" y="0"/>
                        <a:pt x="0" y="3771"/>
                        <a:pt x="0" y="8422"/>
                      </a:cubicBezTo>
                      <a:cubicBezTo>
                        <a:pt x="0" y="13074"/>
                        <a:pt x="3771" y="16845"/>
                        <a:pt x="8422" y="16845"/>
                      </a:cubicBezTo>
                      <a:lnTo>
                        <a:pt x="216349" y="16845"/>
                      </a:lnTo>
                      <a:cubicBezTo>
                        <a:pt x="221001" y="16845"/>
                        <a:pt x="224772" y="13074"/>
                        <a:pt x="224772" y="8422"/>
                      </a:cubicBezTo>
                      <a:cubicBezTo>
                        <a:pt x="224772" y="3771"/>
                        <a:pt x="221001" y="0"/>
                        <a:pt x="216349" y="0"/>
                      </a:cubicBezTo>
                      <a:close/>
                    </a:path>
                  </a:pathLst>
                </a:custGeom>
                <a:solidFill>
                  <a:srgbClr val="000000">
                    <a:alpha val="1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273" name="Google Shape;273;p19"/>
              <p:cNvSpPr/>
              <p:nvPr/>
            </p:nvSpPr>
            <p:spPr>
              <a:xfrm>
                <a:off x="9396691" y="2384200"/>
                <a:ext cx="16844" cy="40685"/>
              </a:xfrm>
              <a:custGeom>
                <a:avLst/>
                <a:gdLst/>
                <a:ahLst/>
                <a:cxnLst/>
                <a:rect l="l" t="t" r="r" b="b"/>
                <a:pathLst>
                  <a:path w="16844" h="40685" extrusionOk="0">
                    <a:moveTo>
                      <a:pt x="8422" y="0"/>
                    </a:moveTo>
                    <a:cubicBezTo>
                      <a:pt x="3771" y="0"/>
                      <a:pt x="0" y="3771"/>
                      <a:pt x="0" y="8422"/>
                    </a:cubicBezTo>
                    <a:lnTo>
                      <a:pt x="0" y="32263"/>
                    </a:lnTo>
                    <a:cubicBezTo>
                      <a:pt x="0" y="36914"/>
                      <a:pt x="3771" y="40685"/>
                      <a:pt x="8422" y="40685"/>
                    </a:cubicBezTo>
                    <a:cubicBezTo>
                      <a:pt x="13074" y="40685"/>
                      <a:pt x="16845" y="36914"/>
                      <a:pt x="16845" y="32263"/>
                    </a:cubicBezTo>
                    <a:lnTo>
                      <a:pt x="16845" y="8422"/>
                    </a:lnTo>
                    <a:cubicBezTo>
                      <a:pt x="16845" y="3771"/>
                      <a:pt x="13074" y="0"/>
                      <a:pt x="8422" y="0"/>
                    </a:cubicBezTo>
                    <a:close/>
                  </a:path>
                </a:pathLst>
              </a:cu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74" name="Google Shape;274;p19"/>
          <p:cNvSpPr/>
          <p:nvPr/>
        </p:nvSpPr>
        <p:spPr>
          <a:xfrm>
            <a:off x="3614941" y="1927123"/>
            <a:ext cx="150900" cy="1509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75" name="Google Shape;275;p19"/>
          <p:cNvSpPr txBox="1"/>
          <p:nvPr/>
        </p:nvSpPr>
        <p:spPr>
          <a:xfrm>
            <a:off x="528525" y="1714275"/>
            <a:ext cx="2450400" cy="9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Combina tecnologia e gestão estratégica para ajudar empreendedores:</a:t>
            </a:r>
            <a:endParaRPr dirty="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76" name="Google Shape;276;p19"/>
          <p:cNvSpPr/>
          <p:nvPr/>
        </p:nvSpPr>
        <p:spPr>
          <a:xfrm>
            <a:off x="1861041" y="3765748"/>
            <a:ext cx="150900" cy="1509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grpSp>
        <p:nvGrpSpPr>
          <p:cNvPr id="277" name="Google Shape;277;p19"/>
          <p:cNvGrpSpPr/>
          <p:nvPr/>
        </p:nvGrpSpPr>
        <p:grpSpPr>
          <a:xfrm>
            <a:off x="7335515" y="3508055"/>
            <a:ext cx="352043" cy="460255"/>
            <a:chOff x="5438536" y="5412510"/>
            <a:chExt cx="439779" cy="574959"/>
          </a:xfrm>
        </p:grpSpPr>
        <p:grpSp>
          <p:nvGrpSpPr>
            <p:cNvPr id="278" name="Google Shape;278;p19"/>
            <p:cNvGrpSpPr/>
            <p:nvPr/>
          </p:nvGrpSpPr>
          <p:grpSpPr>
            <a:xfrm>
              <a:off x="5438536" y="5412510"/>
              <a:ext cx="439779" cy="574959"/>
              <a:chOff x="5438536" y="5412510"/>
              <a:chExt cx="439779" cy="574959"/>
            </a:xfrm>
          </p:grpSpPr>
          <p:sp>
            <p:nvSpPr>
              <p:cNvPr id="279" name="Google Shape;279;p19"/>
              <p:cNvSpPr/>
              <p:nvPr/>
            </p:nvSpPr>
            <p:spPr>
              <a:xfrm>
                <a:off x="5472846" y="5412510"/>
                <a:ext cx="405469" cy="574959"/>
              </a:xfrm>
              <a:custGeom>
                <a:avLst/>
                <a:gdLst/>
                <a:ahLst/>
                <a:cxnLst/>
                <a:rect l="l" t="t" r="r" b="b"/>
                <a:pathLst>
                  <a:path w="405469" h="574959" extrusionOk="0">
                    <a:moveTo>
                      <a:pt x="308212" y="0"/>
                    </a:moveTo>
                    <a:lnTo>
                      <a:pt x="0" y="0"/>
                    </a:lnTo>
                    <a:lnTo>
                      <a:pt x="0" y="574960"/>
                    </a:lnTo>
                    <a:lnTo>
                      <a:pt x="405470" y="574960"/>
                    </a:lnTo>
                    <a:lnTo>
                      <a:pt x="405470" y="111367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0" name="Google Shape;280;p19"/>
              <p:cNvSpPr/>
              <p:nvPr/>
            </p:nvSpPr>
            <p:spPr>
              <a:xfrm>
                <a:off x="5855228" y="5497441"/>
                <a:ext cx="23085" cy="490026"/>
              </a:xfrm>
              <a:custGeom>
                <a:avLst/>
                <a:gdLst/>
                <a:ahLst/>
                <a:cxnLst/>
                <a:rect l="l" t="t" r="r" b="b"/>
                <a:pathLst>
                  <a:path w="23085" h="490026" extrusionOk="0">
                    <a:moveTo>
                      <a:pt x="23085" y="26433"/>
                    </a:moveTo>
                    <a:lnTo>
                      <a:pt x="23085" y="490027"/>
                    </a:lnTo>
                    <a:lnTo>
                      <a:pt x="0" y="4900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1" name="Google Shape;281;p19"/>
              <p:cNvSpPr/>
              <p:nvPr/>
            </p:nvSpPr>
            <p:spPr>
              <a:xfrm>
                <a:off x="5781058" y="5412510"/>
                <a:ext cx="97257" cy="111366"/>
              </a:xfrm>
              <a:custGeom>
                <a:avLst/>
                <a:gdLst/>
                <a:ahLst/>
                <a:cxnLst/>
                <a:rect l="l" t="t" r="r" b="b"/>
                <a:pathLst>
                  <a:path w="97257" h="111366" extrusionOk="0">
                    <a:moveTo>
                      <a:pt x="0" y="0"/>
                    </a:moveTo>
                    <a:lnTo>
                      <a:pt x="0" y="111367"/>
                    </a:lnTo>
                    <a:lnTo>
                      <a:pt x="97258" y="111367"/>
                    </a:lnTo>
                    <a:close/>
                  </a:path>
                </a:pathLst>
              </a:cu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2" name="Google Shape;282;p19"/>
              <p:cNvSpPr/>
              <p:nvPr/>
            </p:nvSpPr>
            <p:spPr>
              <a:xfrm>
                <a:off x="5438536" y="5715872"/>
                <a:ext cx="342521" cy="169311"/>
              </a:xfrm>
              <a:custGeom>
                <a:avLst/>
                <a:gdLst/>
                <a:ahLst/>
                <a:cxnLst/>
                <a:rect l="l" t="t" r="r" b="b"/>
                <a:pathLst>
                  <a:path w="342521" h="169311" extrusionOk="0">
                    <a:moveTo>
                      <a:pt x="0" y="0"/>
                    </a:moveTo>
                    <a:lnTo>
                      <a:pt x="342521" y="0"/>
                    </a:lnTo>
                    <a:lnTo>
                      <a:pt x="342521" y="169311"/>
                    </a:lnTo>
                    <a:lnTo>
                      <a:pt x="0" y="16931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3" name="Google Shape;283;p19"/>
              <p:cNvSpPr/>
              <p:nvPr/>
            </p:nvSpPr>
            <p:spPr>
              <a:xfrm>
                <a:off x="5757973" y="5715872"/>
                <a:ext cx="23085" cy="169311"/>
              </a:xfrm>
              <a:custGeom>
                <a:avLst/>
                <a:gdLst/>
                <a:ahLst/>
                <a:cxnLst/>
                <a:rect l="l" t="t" r="r" b="b"/>
                <a:pathLst>
                  <a:path w="23085" h="169311" extrusionOk="0">
                    <a:moveTo>
                      <a:pt x="0" y="0"/>
                    </a:moveTo>
                    <a:lnTo>
                      <a:pt x="23085" y="0"/>
                    </a:lnTo>
                    <a:lnTo>
                      <a:pt x="23085" y="169311"/>
                    </a:lnTo>
                    <a:lnTo>
                      <a:pt x="0" y="169311"/>
                    </a:lnTo>
                    <a:close/>
                  </a:path>
                </a:pathLst>
              </a:cu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4" name="Google Shape;284;p19"/>
            <p:cNvGrpSpPr/>
            <p:nvPr/>
          </p:nvGrpSpPr>
          <p:grpSpPr>
            <a:xfrm>
              <a:off x="5485327" y="5747840"/>
              <a:ext cx="248939" cy="105375"/>
              <a:chOff x="5485327" y="5747840"/>
              <a:chExt cx="248939" cy="105375"/>
            </a:xfrm>
          </p:grpSpPr>
          <p:sp>
            <p:nvSpPr>
              <p:cNvPr id="285" name="Google Shape;285;p19"/>
              <p:cNvSpPr/>
              <p:nvPr/>
            </p:nvSpPr>
            <p:spPr>
              <a:xfrm>
                <a:off x="5686119" y="5747844"/>
                <a:ext cx="48147" cy="105371"/>
              </a:xfrm>
              <a:custGeom>
                <a:avLst/>
                <a:gdLst/>
                <a:ahLst/>
                <a:cxnLst/>
                <a:rect l="l" t="t" r="r" b="b"/>
                <a:pathLst>
                  <a:path w="48147" h="105371" extrusionOk="0">
                    <a:moveTo>
                      <a:pt x="17987" y="105371"/>
                    </a:moveTo>
                    <a:cubicBezTo>
                      <a:pt x="8381" y="105371"/>
                      <a:pt x="7817" y="105275"/>
                      <a:pt x="7195" y="105168"/>
                    </a:cubicBezTo>
                    <a:cubicBezTo>
                      <a:pt x="3039" y="104456"/>
                      <a:pt x="0" y="100852"/>
                      <a:pt x="0" y="96636"/>
                    </a:cubicBezTo>
                    <a:lnTo>
                      <a:pt x="0" y="8657"/>
                    </a:lnTo>
                    <a:cubicBezTo>
                      <a:pt x="0" y="3875"/>
                      <a:pt x="3875" y="0"/>
                      <a:pt x="8657" y="0"/>
                    </a:cubicBezTo>
                    <a:cubicBezTo>
                      <a:pt x="13439" y="0"/>
                      <a:pt x="17314" y="3875"/>
                      <a:pt x="17314" y="8657"/>
                    </a:cubicBezTo>
                    <a:lnTo>
                      <a:pt x="17314" y="88054"/>
                    </a:lnTo>
                    <a:cubicBezTo>
                      <a:pt x="23289" y="88053"/>
                      <a:pt x="31668" y="88023"/>
                      <a:pt x="39442" y="87980"/>
                    </a:cubicBezTo>
                    <a:lnTo>
                      <a:pt x="39492" y="87980"/>
                    </a:lnTo>
                    <a:cubicBezTo>
                      <a:pt x="44251" y="87980"/>
                      <a:pt x="48121" y="91824"/>
                      <a:pt x="48148" y="96588"/>
                    </a:cubicBezTo>
                    <a:cubicBezTo>
                      <a:pt x="48175" y="101370"/>
                      <a:pt x="44319" y="105267"/>
                      <a:pt x="39539" y="105294"/>
                    </a:cubicBezTo>
                    <a:cubicBezTo>
                      <a:pt x="29502" y="105349"/>
                      <a:pt x="22668" y="105371"/>
                      <a:pt x="17987" y="10537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6" name="Google Shape;286;p19"/>
              <p:cNvSpPr/>
              <p:nvPr/>
            </p:nvSpPr>
            <p:spPr>
              <a:xfrm>
                <a:off x="5585723" y="5747840"/>
                <a:ext cx="74481" cy="105370"/>
              </a:xfrm>
              <a:custGeom>
                <a:avLst/>
                <a:gdLst/>
                <a:ahLst/>
                <a:cxnLst/>
                <a:rect l="l" t="t" r="r" b="b"/>
                <a:pathLst>
                  <a:path w="74481" h="105370" extrusionOk="0">
                    <a:moveTo>
                      <a:pt x="39342" y="105370"/>
                    </a:moveTo>
                    <a:cubicBezTo>
                      <a:pt x="25132" y="105370"/>
                      <a:pt x="11262" y="99427"/>
                      <a:pt x="2242" y="89473"/>
                    </a:cubicBezTo>
                    <a:cubicBezTo>
                      <a:pt x="-968" y="85930"/>
                      <a:pt x="-699" y="80456"/>
                      <a:pt x="2844" y="77245"/>
                    </a:cubicBezTo>
                    <a:cubicBezTo>
                      <a:pt x="6385" y="74036"/>
                      <a:pt x="11860" y="74303"/>
                      <a:pt x="15072" y="77847"/>
                    </a:cubicBezTo>
                    <a:cubicBezTo>
                      <a:pt x="20864" y="84239"/>
                      <a:pt x="29938" y="88056"/>
                      <a:pt x="39342" y="88056"/>
                    </a:cubicBezTo>
                    <a:cubicBezTo>
                      <a:pt x="49082" y="88056"/>
                      <a:pt x="55989" y="81982"/>
                      <a:pt x="57037" y="76108"/>
                    </a:cubicBezTo>
                    <a:cubicBezTo>
                      <a:pt x="58079" y="70269"/>
                      <a:pt x="53325" y="64945"/>
                      <a:pt x="43991" y="61501"/>
                    </a:cubicBezTo>
                    <a:cubicBezTo>
                      <a:pt x="30408" y="56491"/>
                      <a:pt x="18349" y="51124"/>
                      <a:pt x="17844" y="50899"/>
                    </a:cubicBezTo>
                    <a:cubicBezTo>
                      <a:pt x="17427" y="50713"/>
                      <a:pt x="17025" y="50495"/>
                      <a:pt x="16642" y="50244"/>
                    </a:cubicBezTo>
                    <a:cubicBezTo>
                      <a:pt x="8133" y="44696"/>
                      <a:pt x="3749" y="34963"/>
                      <a:pt x="5202" y="24841"/>
                    </a:cubicBezTo>
                    <a:cubicBezTo>
                      <a:pt x="6759" y="13996"/>
                      <a:pt x="14729" y="5148"/>
                      <a:pt x="25998" y="1753"/>
                    </a:cubicBezTo>
                    <a:cubicBezTo>
                      <a:pt x="48850" y="-5127"/>
                      <a:pt x="67705" y="10420"/>
                      <a:pt x="68498" y="11085"/>
                    </a:cubicBezTo>
                    <a:cubicBezTo>
                      <a:pt x="72158" y="14162"/>
                      <a:pt x="72630" y="19622"/>
                      <a:pt x="69555" y="23283"/>
                    </a:cubicBezTo>
                    <a:cubicBezTo>
                      <a:pt x="66488" y="26931"/>
                      <a:pt x="61051" y="27412"/>
                      <a:pt x="57392" y="24369"/>
                    </a:cubicBezTo>
                    <a:cubicBezTo>
                      <a:pt x="57132" y="24156"/>
                      <a:pt x="44687" y="14205"/>
                      <a:pt x="30991" y="18333"/>
                    </a:cubicBezTo>
                    <a:cubicBezTo>
                      <a:pt x="26173" y="19785"/>
                      <a:pt x="22939" y="23138"/>
                      <a:pt x="22340" y="27303"/>
                    </a:cubicBezTo>
                    <a:cubicBezTo>
                      <a:pt x="21876" y="30533"/>
                      <a:pt x="23096" y="33519"/>
                      <a:pt x="25617" y="35405"/>
                    </a:cubicBezTo>
                    <a:cubicBezTo>
                      <a:pt x="28392" y="36623"/>
                      <a:pt x="38787" y="41129"/>
                      <a:pt x="49983" y="45258"/>
                    </a:cubicBezTo>
                    <a:cubicBezTo>
                      <a:pt x="70839" y="52953"/>
                      <a:pt x="76105" y="67811"/>
                      <a:pt x="74080" y="79152"/>
                    </a:cubicBezTo>
                    <a:cubicBezTo>
                      <a:pt x="71412" y="94099"/>
                      <a:pt x="56477" y="105370"/>
                      <a:pt x="39342" y="10537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7" name="Google Shape;287;p19"/>
              <p:cNvSpPr/>
              <p:nvPr/>
            </p:nvSpPr>
            <p:spPr>
              <a:xfrm>
                <a:off x="5485327" y="5747840"/>
                <a:ext cx="74481" cy="105370"/>
              </a:xfrm>
              <a:custGeom>
                <a:avLst/>
                <a:gdLst/>
                <a:ahLst/>
                <a:cxnLst/>
                <a:rect l="l" t="t" r="r" b="b"/>
                <a:pathLst>
                  <a:path w="74481" h="105370" extrusionOk="0">
                    <a:moveTo>
                      <a:pt x="39342" y="105370"/>
                    </a:moveTo>
                    <a:cubicBezTo>
                      <a:pt x="25132" y="105370"/>
                      <a:pt x="11262" y="99427"/>
                      <a:pt x="2242" y="89473"/>
                    </a:cubicBezTo>
                    <a:cubicBezTo>
                      <a:pt x="-968" y="85930"/>
                      <a:pt x="-699" y="80456"/>
                      <a:pt x="2844" y="77245"/>
                    </a:cubicBezTo>
                    <a:cubicBezTo>
                      <a:pt x="6385" y="74036"/>
                      <a:pt x="11860" y="74303"/>
                      <a:pt x="15072" y="77847"/>
                    </a:cubicBezTo>
                    <a:cubicBezTo>
                      <a:pt x="20864" y="84239"/>
                      <a:pt x="29938" y="88056"/>
                      <a:pt x="39342" y="88056"/>
                    </a:cubicBezTo>
                    <a:cubicBezTo>
                      <a:pt x="49083" y="88056"/>
                      <a:pt x="55989" y="81982"/>
                      <a:pt x="57037" y="76108"/>
                    </a:cubicBezTo>
                    <a:cubicBezTo>
                      <a:pt x="58079" y="70269"/>
                      <a:pt x="53325" y="64945"/>
                      <a:pt x="43991" y="61501"/>
                    </a:cubicBezTo>
                    <a:cubicBezTo>
                      <a:pt x="30408" y="56490"/>
                      <a:pt x="18350" y="51124"/>
                      <a:pt x="17845" y="50899"/>
                    </a:cubicBezTo>
                    <a:cubicBezTo>
                      <a:pt x="17428" y="50713"/>
                      <a:pt x="17026" y="50495"/>
                      <a:pt x="16644" y="50245"/>
                    </a:cubicBezTo>
                    <a:cubicBezTo>
                      <a:pt x="8134" y="44696"/>
                      <a:pt x="3749" y="34963"/>
                      <a:pt x="5202" y="24841"/>
                    </a:cubicBezTo>
                    <a:cubicBezTo>
                      <a:pt x="6759" y="13996"/>
                      <a:pt x="14727" y="5148"/>
                      <a:pt x="25998" y="1753"/>
                    </a:cubicBezTo>
                    <a:cubicBezTo>
                      <a:pt x="48850" y="-5127"/>
                      <a:pt x="67706" y="10420"/>
                      <a:pt x="68498" y="11085"/>
                    </a:cubicBezTo>
                    <a:cubicBezTo>
                      <a:pt x="72158" y="14162"/>
                      <a:pt x="72630" y="19622"/>
                      <a:pt x="69555" y="23283"/>
                    </a:cubicBezTo>
                    <a:cubicBezTo>
                      <a:pt x="66488" y="26931"/>
                      <a:pt x="61051" y="27412"/>
                      <a:pt x="57392" y="24369"/>
                    </a:cubicBezTo>
                    <a:cubicBezTo>
                      <a:pt x="57130" y="24156"/>
                      <a:pt x="44687" y="14205"/>
                      <a:pt x="30991" y="18333"/>
                    </a:cubicBezTo>
                    <a:cubicBezTo>
                      <a:pt x="26173" y="19785"/>
                      <a:pt x="22939" y="23138"/>
                      <a:pt x="22340" y="27303"/>
                    </a:cubicBezTo>
                    <a:cubicBezTo>
                      <a:pt x="21876" y="30533"/>
                      <a:pt x="23097" y="33519"/>
                      <a:pt x="25618" y="35405"/>
                    </a:cubicBezTo>
                    <a:cubicBezTo>
                      <a:pt x="28391" y="36623"/>
                      <a:pt x="38786" y="41129"/>
                      <a:pt x="49983" y="45258"/>
                    </a:cubicBezTo>
                    <a:cubicBezTo>
                      <a:pt x="70839" y="52953"/>
                      <a:pt x="76105" y="67811"/>
                      <a:pt x="74080" y="79152"/>
                    </a:cubicBezTo>
                    <a:cubicBezTo>
                      <a:pt x="71412" y="94099"/>
                      <a:pt x="56477" y="105370"/>
                      <a:pt x="39342" y="10537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88" name="Google Shape;288;p19"/>
          <p:cNvGrpSpPr/>
          <p:nvPr/>
        </p:nvGrpSpPr>
        <p:grpSpPr>
          <a:xfrm>
            <a:off x="8168081" y="3508060"/>
            <a:ext cx="352046" cy="460259"/>
            <a:chOff x="6408352" y="2743200"/>
            <a:chExt cx="439783" cy="574964"/>
          </a:xfrm>
        </p:grpSpPr>
        <p:grpSp>
          <p:nvGrpSpPr>
            <p:cNvPr id="289" name="Google Shape;289;p19"/>
            <p:cNvGrpSpPr/>
            <p:nvPr/>
          </p:nvGrpSpPr>
          <p:grpSpPr>
            <a:xfrm>
              <a:off x="6408352" y="2743200"/>
              <a:ext cx="439783" cy="574964"/>
              <a:chOff x="6408352" y="2743200"/>
              <a:chExt cx="439783" cy="574964"/>
            </a:xfrm>
          </p:grpSpPr>
          <p:sp>
            <p:nvSpPr>
              <p:cNvPr id="290" name="Google Shape;290;p19"/>
              <p:cNvSpPr/>
              <p:nvPr/>
            </p:nvSpPr>
            <p:spPr>
              <a:xfrm>
                <a:off x="6442663" y="2743200"/>
                <a:ext cx="405472" cy="574964"/>
              </a:xfrm>
              <a:custGeom>
                <a:avLst/>
                <a:gdLst/>
                <a:ahLst/>
                <a:cxnLst/>
                <a:rect l="l" t="t" r="r" b="b"/>
                <a:pathLst>
                  <a:path w="405472" h="574964" extrusionOk="0">
                    <a:moveTo>
                      <a:pt x="308213" y="0"/>
                    </a:moveTo>
                    <a:lnTo>
                      <a:pt x="0" y="0"/>
                    </a:lnTo>
                    <a:lnTo>
                      <a:pt x="0" y="574964"/>
                    </a:lnTo>
                    <a:lnTo>
                      <a:pt x="405472" y="574964"/>
                    </a:lnTo>
                    <a:lnTo>
                      <a:pt x="405472" y="111368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1" name="Google Shape;291;p19"/>
              <p:cNvSpPr/>
              <p:nvPr/>
            </p:nvSpPr>
            <p:spPr>
              <a:xfrm>
                <a:off x="6825047" y="2828132"/>
                <a:ext cx="23085" cy="490028"/>
              </a:xfrm>
              <a:custGeom>
                <a:avLst/>
                <a:gdLst/>
                <a:ahLst/>
                <a:cxnLst/>
                <a:rect l="l" t="t" r="r" b="b"/>
                <a:pathLst>
                  <a:path w="23085" h="490028" extrusionOk="0">
                    <a:moveTo>
                      <a:pt x="23085" y="26431"/>
                    </a:moveTo>
                    <a:lnTo>
                      <a:pt x="23085" y="490029"/>
                    </a:lnTo>
                    <a:lnTo>
                      <a:pt x="0" y="4900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2" name="Google Shape;292;p19"/>
              <p:cNvSpPr/>
              <p:nvPr/>
            </p:nvSpPr>
            <p:spPr>
              <a:xfrm>
                <a:off x="6750876" y="2743200"/>
                <a:ext cx="97258" cy="111367"/>
              </a:xfrm>
              <a:custGeom>
                <a:avLst/>
                <a:gdLst/>
                <a:ahLst/>
                <a:cxnLst/>
                <a:rect l="l" t="t" r="r" b="b"/>
                <a:pathLst>
                  <a:path w="97258" h="111367" extrusionOk="0">
                    <a:moveTo>
                      <a:pt x="0" y="0"/>
                    </a:moveTo>
                    <a:lnTo>
                      <a:pt x="0" y="111368"/>
                    </a:lnTo>
                    <a:lnTo>
                      <a:pt x="97259" y="111368"/>
                    </a:lnTo>
                    <a:close/>
                  </a:path>
                </a:pathLst>
              </a:cu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3" name="Google Shape;293;p19"/>
              <p:cNvSpPr/>
              <p:nvPr/>
            </p:nvSpPr>
            <p:spPr>
              <a:xfrm>
                <a:off x="6408352" y="3046564"/>
                <a:ext cx="342523" cy="169312"/>
              </a:xfrm>
              <a:custGeom>
                <a:avLst/>
                <a:gdLst/>
                <a:ahLst/>
                <a:cxnLst/>
                <a:rect l="l" t="t" r="r" b="b"/>
                <a:pathLst>
                  <a:path w="342523" h="169312" extrusionOk="0">
                    <a:moveTo>
                      <a:pt x="0" y="0"/>
                    </a:moveTo>
                    <a:lnTo>
                      <a:pt x="342524" y="0"/>
                    </a:lnTo>
                    <a:lnTo>
                      <a:pt x="342524" y="169312"/>
                    </a:lnTo>
                    <a:lnTo>
                      <a:pt x="0" y="169312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4" name="Google Shape;294;p19"/>
              <p:cNvSpPr/>
              <p:nvPr/>
            </p:nvSpPr>
            <p:spPr>
              <a:xfrm>
                <a:off x="6727791" y="3046564"/>
                <a:ext cx="23085" cy="169312"/>
              </a:xfrm>
              <a:custGeom>
                <a:avLst/>
                <a:gdLst/>
                <a:ahLst/>
                <a:cxnLst/>
                <a:rect l="l" t="t" r="r" b="b"/>
                <a:pathLst>
                  <a:path w="23085" h="169312" extrusionOk="0">
                    <a:moveTo>
                      <a:pt x="0" y="0"/>
                    </a:moveTo>
                    <a:lnTo>
                      <a:pt x="23085" y="0"/>
                    </a:lnTo>
                    <a:lnTo>
                      <a:pt x="23085" y="169312"/>
                    </a:lnTo>
                    <a:lnTo>
                      <a:pt x="0" y="169312"/>
                    </a:lnTo>
                    <a:close/>
                  </a:path>
                </a:pathLst>
              </a:cu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5" name="Google Shape;295;p19"/>
            <p:cNvGrpSpPr/>
            <p:nvPr/>
          </p:nvGrpSpPr>
          <p:grpSpPr>
            <a:xfrm>
              <a:off x="6436001" y="3083863"/>
              <a:ext cx="287226" cy="94747"/>
              <a:chOff x="6436001" y="3083863"/>
              <a:chExt cx="287226" cy="94747"/>
            </a:xfrm>
          </p:grpSpPr>
          <p:sp>
            <p:nvSpPr>
              <p:cNvPr id="296" name="Google Shape;296;p19"/>
              <p:cNvSpPr/>
              <p:nvPr/>
            </p:nvSpPr>
            <p:spPr>
              <a:xfrm>
                <a:off x="6495950" y="3083865"/>
                <a:ext cx="78325" cy="94712"/>
              </a:xfrm>
              <a:custGeom>
                <a:avLst/>
                <a:gdLst/>
                <a:ahLst/>
                <a:cxnLst/>
                <a:rect l="l" t="t" r="r" b="b"/>
                <a:pathLst>
                  <a:path w="78325" h="94712" extrusionOk="0">
                    <a:moveTo>
                      <a:pt x="48809" y="6542"/>
                    </a:moveTo>
                    <a:cubicBezTo>
                      <a:pt x="48780" y="6465"/>
                      <a:pt x="48750" y="6389"/>
                      <a:pt x="48718" y="6312"/>
                    </a:cubicBezTo>
                    <a:cubicBezTo>
                      <a:pt x="47140" y="2476"/>
                      <a:pt x="43444" y="0"/>
                      <a:pt x="39298" y="0"/>
                    </a:cubicBezTo>
                    <a:cubicBezTo>
                      <a:pt x="39294" y="0"/>
                      <a:pt x="39291" y="0"/>
                      <a:pt x="39287" y="0"/>
                    </a:cubicBezTo>
                    <a:cubicBezTo>
                      <a:pt x="35137" y="3"/>
                      <a:pt x="31440" y="2489"/>
                      <a:pt x="29868" y="6329"/>
                    </a:cubicBezTo>
                    <a:cubicBezTo>
                      <a:pt x="29842" y="6393"/>
                      <a:pt x="29816" y="6457"/>
                      <a:pt x="29793" y="6521"/>
                    </a:cubicBezTo>
                    <a:lnTo>
                      <a:pt x="554" y="83290"/>
                    </a:lnTo>
                    <a:cubicBezTo>
                      <a:pt x="-1102" y="87637"/>
                      <a:pt x="1079" y="92503"/>
                      <a:pt x="5426" y="94158"/>
                    </a:cubicBezTo>
                    <a:cubicBezTo>
                      <a:pt x="9771" y="95815"/>
                      <a:pt x="14639" y="93632"/>
                      <a:pt x="16295" y="89286"/>
                    </a:cubicBezTo>
                    <a:lnTo>
                      <a:pt x="21511" y="75591"/>
                    </a:lnTo>
                    <a:lnTo>
                      <a:pt x="56862" y="75591"/>
                    </a:lnTo>
                    <a:lnTo>
                      <a:pt x="62021" y="89262"/>
                    </a:lnTo>
                    <a:cubicBezTo>
                      <a:pt x="63294" y="92634"/>
                      <a:pt x="66498" y="94713"/>
                      <a:pt x="69903" y="94713"/>
                    </a:cubicBezTo>
                    <a:cubicBezTo>
                      <a:pt x="70890" y="94713"/>
                      <a:pt x="71896" y="94538"/>
                      <a:pt x="72875" y="94168"/>
                    </a:cubicBezTo>
                    <a:cubicBezTo>
                      <a:pt x="77226" y="92527"/>
                      <a:pt x="79424" y="87666"/>
                      <a:pt x="77781" y="83315"/>
                    </a:cubicBezTo>
                    <a:close/>
                    <a:moveTo>
                      <a:pt x="27927" y="58746"/>
                    </a:moveTo>
                    <a:lnTo>
                      <a:pt x="39268" y="28968"/>
                    </a:lnTo>
                    <a:lnTo>
                      <a:pt x="50506" y="58746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7" name="Google Shape;297;p19"/>
              <p:cNvSpPr/>
              <p:nvPr/>
            </p:nvSpPr>
            <p:spPr>
              <a:xfrm>
                <a:off x="6644905" y="3083865"/>
                <a:ext cx="78322" cy="94712"/>
              </a:xfrm>
              <a:custGeom>
                <a:avLst/>
                <a:gdLst/>
                <a:ahLst/>
                <a:cxnLst/>
                <a:rect l="l" t="t" r="r" b="b"/>
                <a:pathLst>
                  <a:path w="78322" h="94712" extrusionOk="0">
                    <a:moveTo>
                      <a:pt x="77781" y="83315"/>
                    </a:moveTo>
                    <a:cubicBezTo>
                      <a:pt x="77780" y="83313"/>
                      <a:pt x="48808" y="6542"/>
                      <a:pt x="48808" y="6542"/>
                    </a:cubicBezTo>
                    <a:cubicBezTo>
                      <a:pt x="48779" y="6465"/>
                      <a:pt x="48749" y="6389"/>
                      <a:pt x="48717" y="6312"/>
                    </a:cubicBezTo>
                    <a:cubicBezTo>
                      <a:pt x="47139" y="2476"/>
                      <a:pt x="43442" y="0"/>
                      <a:pt x="39285" y="0"/>
                    </a:cubicBezTo>
                    <a:cubicBezTo>
                      <a:pt x="35135" y="4"/>
                      <a:pt x="31438" y="2490"/>
                      <a:pt x="29867" y="6332"/>
                    </a:cubicBezTo>
                    <a:cubicBezTo>
                      <a:pt x="29841" y="6395"/>
                      <a:pt x="29816" y="6458"/>
                      <a:pt x="29793" y="6521"/>
                    </a:cubicBezTo>
                    <a:lnTo>
                      <a:pt x="554" y="83290"/>
                    </a:lnTo>
                    <a:cubicBezTo>
                      <a:pt x="-1102" y="87637"/>
                      <a:pt x="1079" y="92503"/>
                      <a:pt x="5426" y="94158"/>
                    </a:cubicBezTo>
                    <a:cubicBezTo>
                      <a:pt x="9772" y="95815"/>
                      <a:pt x="14639" y="93632"/>
                      <a:pt x="16295" y="89286"/>
                    </a:cubicBezTo>
                    <a:lnTo>
                      <a:pt x="21511" y="75591"/>
                    </a:lnTo>
                    <a:lnTo>
                      <a:pt x="56861" y="75591"/>
                    </a:lnTo>
                    <a:lnTo>
                      <a:pt x="62020" y="89262"/>
                    </a:lnTo>
                    <a:cubicBezTo>
                      <a:pt x="63293" y="92634"/>
                      <a:pt x="66497" y="94713"/>
                      <a:pt x="69901" y="94713"/>
                    </a:cubicBezTo>
                    <a:cubicBezTo>
                      <a:pt x="75675" y="94712"/>
                      <a:pt x="79862" y="88830"/>
                      <a:pt x="77781" y="83315"/>
                    </a:cubicBezTo>
                    <a:close/>
                    <a:moveTo>
                      <a:pt x="27926" y="58746"/>
                    </a:moveTo>
                    <a:lnTo>
                      <a:pt x="39267" y="28969"/>
                    </a:lnTo>
                    <a:lnTo>
                      <a:pt x="50505" y="58746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8" name="Google Shape;298;p19"/>
              <p:cNvSpPr/>
              <p:nvPr/>
            </p:nvSpPr>
            <p:spPr>
              <a:xfrm>
                <a:off x="6436001" y="3083865"/>
                <a:ext cx="44274" cy="94745"/>
              </a:xfrm>
              <a:custGeom>
                <a:avLst/>
                <a:gdLst/>
                <a:ahLst/>
                <a:cxnLst/>
                <a:rect l="l" t="t" r="r" b="b"/>
                <a:pathLst>
                  <a:path w="44274" h="94745" extrusionOk="0">
                    <a:moveTo>
                      <a:pt x="35851" y="0"/>
                    </a:moveTo>
                    <a:cubicBezTo>
                      <a:pt x="31200" y="0"/>
                      <a:pt x="27429" y="3771"/>
                      <a:pt x="27429" y="8422"/>
                    </a:cubicBezTo>
                    <a:lnTo>
                      <a:pt x="27429" y="70655"/>
                    </a:lnTo>
                    <a:cubicBezTo>
                      <a:pt x="27429" y="73389"/>
                      <a:pt x="26021" y="75868"/>
                      <a:pt x="23754" y="77126"/>
                    </a:cubicBezTo>
                    <a:cubicBezTo>
                      <a:pt x="19442" y="79518"/>
                      <a:pt x="14646" y="75054"/>
                      <a:pt x="14341" y="74763"/>
                    </a:cubicBezTo>
                    <a:cubicBezTo>
                      <a:pt x="11057" y="71518"/>
                      <a:pt x="5766" y="71520"/>
                      <a:pt x="2485" y="74781"/>
                    </a:cubicBezTo>
                    <a:cubicBezTo>
                      <a:pt x="-814" y="78059"/>
                      <a:pt x="-831" y="83392"/>
                      <a:pt x="2448" y="86692"/>
                    </a:cubicBezTo>
                    <a:cubicBezTo>
                      <a:pt x="6028" y="90295"/>
                      <a:pt x="12958" y="94746"/>
                      <a:pt x="21039" y="94746"/>
                    </a:cubicBezTo>
                    <a:cubicBezTo>
                      <a:pt x="24515" y="94746"/>
                      <a:pt x="28204" y="93921"/>
                      <a:pt x="31930" y="91854"/>
                    </a:cubicBezTo>
                    <a:cubicBezTo>
                      <a:pt x="39544" y="87627"/>
                      <a:pt x="44275" y="79503"/>
                      <a:pt x="44275" y="70655"/>
                    </a:cubicBezTo>
                    <a:lnTo>
                      <a:pt x="44275" y="8422"/>
                    </a:lnTo>
                    <a:cubicBezTo>
                      <a:pt x="44274" y="3771"/>
                      <a:pt x="40503" y="0"/>
                      <a:pt x="3585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9" name="Google Shape;299;p19"/>
              <p:cNvSpPr/>
              <p:nvPr/>
            </p:nvSpPr>
            <p:spPr>
              <a:xfrm>
                <a:off x="6572681" y="3083863"/>
                <a:ext cx="72215" cy="94712"/>
              </a:xfrm>
              <a:custGeom>
                <a:avLst/>
                <a:gdLst/>
                <a:ahLst/>
                <a:cxnLst/>
                <a:rect l="l" t="t" r="r" b="b"/>
                <a:pathLst>
                  <a:path w="72215" h="94712" extrusionOk="0">
                    <a:moveTo>
                      <a:pt x="66445" y="574"/>
                    </a:moveTo>
                    <a:cubicBezTo>
                      <a:pt x="62031" y="-894"/>
                      <a:pt x="57264" y="1497"/>
                      <a:pt x="55797" y="5912"/>
                    </a:cubicBezTo>
                    <a:lnTo>
                      <a:pt x="36564" y="63808"/>
                    </a:lnTo>
                    <a:lnTo>
                      <a:pt x="16382" y="5662"/>
                    </a:lnTo>
                    <a:cubicBezTo>
                      <a:pt x="14857" y="1268"/>
                      <a:pt x="10055" y="-1056"/>
                      <a:pt x="5663" y="467"/>
                    </a:cubicBezTo>
                    <a:cubicBezTo>
                      <a:pt x="1269" y="1992"/>
                      <a:pt x="-1057" y="6792"/>
                      <a:pt x="468" y="11186"/>
                    </a:cubicBezTo>
                    <a:lnTo>
                      <a:pt x="27110" y="87939"/>
                    </a:lnTo>
                    <a:cubicBezTo>
                      <a:pt x="28552" y="91998"/>
                      <a:pt x="32401" y="94712"/>
                      <a:pt x="36703" y="94712"/>
                    </a:cubicBezTo>
                    <a:lnTo>
                      <a:pt x="36773" y="94712"/>
                    </a:lnTo>
                    <a:cubicBezTo>
                      <a:pt x="41102" y="94683"/>
                      <a:pt x="44948" y="91908"/>
                      <a:pt x="46361" y="87753"/>
                    </a:cubicBezTo>
                    <a:lnTo>
                      <a:pt x="71785" y="11222"/>
                    </a:lnTo>
                    <a:cubicBezTo>
                      <a:pt x="73249" y="6808"/>
                      <a:pt x="70861" y="2041"/>
                      <a:pt x="66445" y="57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300" name="Google Shape;300;p19"/>
          <p:cNvGrpSpPr/>
          <p:nvPr/>
        </p:nvGrpSpPr>
        <p:grpSpPr>
          <a:xfrm>
            <a:off x="6502946" y="3504927"/>
            <a:ext cx="352046" cy="460259"/>
            <a:chOff x="2478281" y="1874982"/>
            <a:chExt cx="439783" cy="574964"/>
          </a:xfrm>
        </p:grpSpPr>
        <p:sp>
          <p:nvSpPr>
            <p:cNvPr id="301" name="Google Shape;301;p19"/>
            <p:cNvSpPr/>
            <p:nvPr/>
          </p:nvSpPr>
          <p:spPr>
            <a:xfrm>
              <a:off x="2512592" y="1874982"/>
              <a:ext cx="405472" cy="574964"/>
            </a:xfrm>
            <a:custGeom>
              <a:avLst/>
              <a:gdLst/>
              <a:ahLst/>
              <a:cxnLst/>
              <a:rect l="l" t="t" r="r" b="b"/>
              <a:pathLst>
                <a:path w="405472" h="574964" extrusionOk="0">
                  <a:moveTo>
                    <a:pt x="308213" y="0"/>
                  </a:moveTo>
                  <a:lnTo>
                    <a:pt x="0" y="0"/>
                  </a:lnTo>
                  <a:lnTo>
                    <a:pt x="0" y="574964"/>
                  </a:lnTo>
                  <a:lnTo>
                    <a:pt x="405472" y="574964"/>
                  </a:lnTo>
                  <a:lnTo>
                    <a:pt x="405472" y="111368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" name="Google Shape;302;p19"/>
            <p:cNvSpPr/>
            <p:nvPr/>
          </p:nvSpPr>
          <p:spPr>
            <a:xfrm>
              <a:off x="2894976" y="1959914"/>
              <a:ext cx="23085" cy="490028"/>
            </a:xfrm>
            <a:custGeom>
              <a:avLst/>
              <a:gdLst/>
              <a:ahLst/>
              <a:cxnLst/>
              <a:rect l="l" t="t" r="r" b="b"/>
              <a:pathLst>
                <a:path w="23085" h="490028" extrusionOk="0">
                  <a:moveTo>
                    <a:pt x="23085" y="26431"/>
                  </a:moveTo>
                  <a:lnTo>
                    <a:pt x="23085" y="490029"/>
                  </a:lnTo>
                  <a:lnTo>
                    <a:pt x="0" y="4900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1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3" name="Google Shape;303;p19"/>
            <p:cNvSpPr/>
            <p:nvPr/>
          </p:nvSpPr>
          <p:spPr>
            <a:xfrm>
              <a:off x="2820805" y="1874982"/>
              <a:ext cx="97258" cy="111367"/>
            </a:xfrm>
            <a:custGeom>
              <a:avLst/>
              <a:gdLst/>
              <a:ahLst/>
              <a:cxnLst/>
              <a:rect l="l" t="t" r="r" b="b"/>
              <a:pathLst>
                <a:path w="97258" h="111367" extrusionOk="0">
                  <a:moveTo>
                    <a:pt x="0" y="0"/>
                  </a:moveTo>
                  <a:lnTo>
                    <a:pt x="0" y="111368"/>
                  </a:lnTo>
                  <a:lnTo>
                    <a:pt x="97259" y="111368"/>
                  </a:lnTo>
                  <a:close/>
                </a:path>
              </a:pathLst>
            </a:custGeom>
            <a:solidFill>
              <a:srgbClr val="000000">
                <a:alpha val="1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4" name="Google Shape;304;p19"/>
            <p:cNvSpPr/>
            <p:nvPr/>
          </p:nvSpPr>
          <p:spPr>
            <a:xfrm>
              <a:off x="2478281" y="2178346"/>
              <a:ext cx="342523" cy="169312"/>
            </a:xfrm>
            <a:custGeom>
              <a:avLst/>
              <a:gdLst/>
              <a:ahLst/>
              <a:cxnLst/>
              <a:rect l="l" t="t" r="r" b="b"/>
              <a:pathLst>
                <a:path w="342523" h="169312" extrusionOk="0">
                  <a:moveTo>
                    <a:pt x="0" y="0"/>
                  </a:moveTo>
                  <a:lnTo>
                    <a:pt x="342524" y="0"/>
                  </a:lnTo>
                  <a:lnTo>
                    <a:pt x="342524" y="169312"/>
                  </a:lnTo>
                  <a:lnTo>
                    <a:pt x="0" y="16931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" name="Google Shape;305;p19"/>
            <p:cNvSpPr/>
            <p:nvPr/>
          </p:nvSpPr>
          <p:spPr>
            <a:xfrm>
              <a:off x="2797720" y="2178346"/>
              <a:ext cx="23085" cy="169312"/>
            </a:xfrm>
            <a:custGeom>
              <a:avLst/>
              <a:gdLst/>
              <a:ahLst/>
              <a:cxnLst/>
              <a:rect l="l" t="t" r="r" b="b"/>
              <a:pathLst>
                <a:path w="23085" h="169312" extrusionOk="0">
                  <a:moveTo>
                    <a:pt x="0" y="0"/>
                  </a:moveTo>
                  <a:lnTo>
                    <a:pt x="23085" y="0"/>
                  </a:lnTo>
                  <a:lnTo>
                    <a:pt x="23085" y="169312"/>
                  </a:lnTo>
                  <a:lnTo>
                    <a:pt x="0" y="169312"/>
                  </a:lnTo>
                  <a:close/>
                </a:path>
              </a:pathLst>
            </a:custGeom>
            <a:solidFill>
              <a:srgbClr val="000000">
                <a:alpha val="1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06" name="Google Shape;306;p19"/>
            <p:cNvGrpSpPr/>
            <p:nvPr/>
          </p:nvGrpSpPr>
          <p:grpSpPr>
            <a:xfrm>
              <a:off x="2512701" y="2211056"/>
              <a:ext cx="273674" cy="103892"/>
              <a:chOff x="2512701" y="2211056"/>
              <a:chExt cx="273674" cy="103892"/>
            </a:xfrm>
          </p:grpSpPr>
          <p:sp>
            <p:nvSpPr>
              <p:cNvPr id="307" name="Google Shape;307;p19"/>
              <p:cNvSpPr/>
              <p:nvPr/>
            </p:nvSpPr>
            <p:spPr>
              <a:xfrm>
                <a:off x="2512701" y="2211056"/>
                <a:ext cx="87876" cy="103892"/>
              </a:xfrm>
              <a:custGeom>
                <a:avLst/>
                <a:gdLst/>
                <a:ahLst/>
                <a:cxnLst/>
                <a:rect l="l" t="t" r="r" b="b"/>
                <a:pathLst>
                  <a:path w="87876" h="103892" extrusionOk="0">
                    <a:moveTo>
                      <a:pt x="51947" y="103892"/>
                    </a:moveTo>
                    <a:cubicBezTo>
                      <a:pt x="23303" y="103892"/>
                      <a:pt x="0" y="80589"/>
                      <a:pt x="0" y="51947"/>
                    </a:cubicBezTo>
                    <a:cubicBezTo>
                      <a:pt x="0" y="23303"/>
                      <a:pt x="23303" y="0"/>
                      <a:pt x="51947" y="0"/>
                    </a:cubicBezTo>
                    <a:cubicBezTo>
                      <a:pt x="62356" y="0"/>
                      <a:pt x="72399" y="3069"/>
                      <a:pt x="80996" y="8877"/>
                    </a:cubicBezTo>
                    <a:cubicBezTo>
                      <a:pt x="84957" y="11554"/>
                      <a:pt x="85999" y="16936"/>
                      <a:pt x="83323" y="20897"/>
                    </a:cubicBezTo>
                    <a:cubicBezTo>
                      <a:pt x="80645" y="24858"/>
                      <a:pt x="75268" y="25899"/>
                      <a:pt x="71302" y="23224"/>
                    </a:cubicBezTo>
                    <a:cubicBezTo>
                      <a:pt x="65581" y="19358"/>
                      <a:pt x="58888" y="17314"/>
                      <a:pt x="51947" y="17314"/>
                    </a:cubicBezTo>
                    <a:cubicBezTo>
                      <a:pt x="32850" y="17314"/>
                      <a:pt x="17314" y="32850"/>
                      <a:pt x="17314" y="51947"/>
                    </a:cubicBezTo>
                    <a:cubicBezTo>
                      <a:pt x="17314" y="71043"/>
                      <a:pt x="32850" y="86578"/>
                      <a:pt x="51947" y="86578"/>
                    </a:cubicBezTo>
                    <a:cubicBezTo>
                      <a:pt x="59120" y="86578"/>
                      <a:pt x="65176" y="84424"/>
                      <a:pt x="69948" y="80175"/>
                    </a:cubicBezTo>
                    <a:cubicBezTo>
                      <a:pt x="70874" y="79348"/>
                      <a:pt x="71764" y="78431"/>
                      <a:pt x="72587" y="77451"/>
                    </a:cubicBezTo>
                    <a:cubicBezTo>
                      <a:pt x="75659" y="73789"/>
                      <a:pt x="81120" y="73309"/>
                      <a:pt x="84784" y="76384"/>
                    </a:cubicBezTo>
                    <a:cubicBezTo>
                      <a:pt x="88446" y="79456"/>
                      <a:pt x="88924" y="84918"/>
                      <a:pt x="85850" y="88580"/>
                    </a:cubicBezTo>
                    <a:cubicBezTo>
                      <a:pt x="84492" y="90199"/>
                      <a:pt x="83017" y="91721"/>
                      <a:pt x="81465" y="93104"/>
                    </a:cubicBezTo>
                    <a:cubicBezTo>
                      <a:pt x="73537" y="100162"/>
                      <a:pt x="63331" y="103892"/>
                      <a:pt x="51947" y="10389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8" name="Google Shape;308;p19"/>
              <p:cNvSpPr/>
              <p:nvPr/>
            </p:nvSpPr>
            <p:spPr>
              <a:xfrm>
                <a:off x="2619139" y="2211056"/>
                <a:ext cx="73525" cy="103892"/>
              </a:xfrm>
              <a:custGeom>
                <a:avLst/>
                <a:gdLst/>
                <a:ahLst/>
                <a:cxnLst/>
                <a:rect l="l" t="t" r="r" b="b"/>
                <a:pathLst>
                  <a:path w="73525" h="103892" extrusionOk="0">
                    <a:moveTo>
                      <a:pt x="38828" y="103892"/>
                    </a:moveTo>
                    <a:cubicBezTo>
                      <a:pt x="24815" y="103892"/>
                      <a:pt x="11138" y="98032"/>
                      <a:pt x="2242" y="88216"/>
                    </a:cubicBezTo>
                    <a:cubicBezTo>
                      <a:pt x="-968" y="84674"/>
                      <a:pt x="-699" y="79199"/>
                      <a:pt x="2844" y="75988"/>
                    </a:cubicBezTo>
                    <a:cubicBezTo>
                      <a:pt x="6385" y="72778"/>
                      <a:pt x="11859" y="73044"/>
                      <a:pt x="15072" y="76589"/>
                    </a:cubicBezTo>
                    <a:cubicBezTo>
                      <a:pt x="20741" y="82844"/>
                      <a:pt x="29623" y="86578"/>
                      <a:pt x="38828" y="86578"/>
                    </a:cubicBezTo>
                    <a:cubicBezTo>
                      <a:pt x="48329" y="86578"/>
                      <a:pt x="55063" y="80666"/>
                      <a:pt x="56083" y="74950"/>
                    </a:cubicBezTo>
                    <a:cubicBezTo>
                      <a:pt x="57094" y="69284"/>
                      <a:pt x="52454" y="64109"/>
                      <a:pt x="43349" y="60751"/>
                    </a:cubicBezTo>
                    <a:cubicBezTo>
                      <a:pt x="29989" y="55824"/>
                      <a:pt x="18129" y="50544"/>
                      <a:pt x="17630" y="50322"/>
                    </a:cubicBezTo>
                    <a:cubicBezTo>
                      <a:pt x="17214" y="50135"/>
                      <a:pt x="16812" y="49918"/>
                      <a:pt x="16430" y="49668"/>
                    </a:cubicBezTo>
                    <a:cubicBezTo>
                      <a:pt x="8014" y="44183"/>
                      <a:pt x="3678" y="34558"/>
                      <a:pt x="5116" y="24550"/>
                    </a:cubicBezTo>
                    <a:cubicBezTo>
                      <a:pt x="6654" y="13827"/>
                      <a:pt x="14528" y="5084"/>
                      <a:pt x="25665" y="1730"/>
                    </a:cubicBezTo>
                    <a:cubicBezTo>
                      <a:pt x="48212" y="-5058"/>
                      <a:pt x="66807" y="10277"/>
                      <a:pt x="67588" y="10932"/>
                    </a:cubicBezTo>
                    <a:cubicBezTo>
                      <a:pt x="71248" y="14008"/>
                      <a:pt x="71721" y="19470"/>
                      <a:pt x="68645" y="23130"/>
                    </a:cubicBezTo>
                    <a:cubicBezTo>
                      <a:pt x="65578" y="26779"/>
                      <a:pt x="60142" y="27259"/>
                      <a:pt x="56481" y="24215"/>
                    </a:cubicBezTo>
                    <a:cubicBezTo>
                      <a:pt x="56175" y="23969"/>
                      <a:pt x="44019" y="14282"/>
                      <a:pt x="30659" y="18309"/>
                    </a:cubicBezTo>
                    <a:cubicBezTo>
                      <a:pt x="25975" y="19720"/>
                      <a:pt x="22834" y="22973"/>
                      <a:pt x="22255" y="27010"/>
                    </a:cubicBezTo>
                    <a:cubicBezTo>
                      <a:pt x="21808" y="30125"/>
                      <a:pt x="22980" y="33006"/>
                      <a:pt x="25407" y="34829"/>
                    </a:cubicBezTo>
                    <a:cubicBezTo>
                      <a:pt x="28155" y="36035"/>
                      <a:pt x="38357" y="40457"/>
                      <a:pt x="49342" y="44508"/>
                    </a:cubicBezTo>
                    <a:cubicBezTo>
                      <a:pt x="69932" y="52102"/>
                      <a:pt x="75129" y="66785"/>
                      <a:pt x="73128" y="77993"/>
                    </a:cubicBezTo>
                    <a:cubicBezTo>
                      <a:pt x="70490" y="92757"/>
                      <a:pt x="55745" y="103892"/>
                      <a:pt x="38828" y="10389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9" name="Google Shape;309;p19"/>
              <p:cNvSpPr/>
              <p:nvPr/>
            </p:nvSpPr>
            <p:spPr>
              <a:xfrm>
                <a:off x="2712850" y="2211056"/>
                <a:ext cx="73525" cy="103892"/>
              </a:xfrm>
              <a:custGeom>
                <a:avLst/>
                <a:gdLst/>
                <a:ahLst/>
                <a:cxnLst/>
                <a:rect l="l" t="t" r="r" b="b"/>
                <a:pathLst>
                  <a:path w="73525" h="103892" extrusionOk="0">
                    <a:moveTo>
                      <a:pt x="38828" y="103892"/>
                    </a:moveTo>
                    <a:cubicBezTo>
                      <a:pt x="24815" y="103892"/>
                      <a:pt x="11138" y="98032"/>
                      <a:pt x="2242" y="88216"/>
                    </a:cubicBezTo>
                    <a:cubicBezTo>
                      <a:pt x="-968" y="84674"/>
                      <a:pt x="-699" y="79199"/>
                      <a:pt x="2844" y="75988"/>
                    </a:cubicBezTo>
                    <a:cubicBezTo>
                      <a:pt x="6386" y="72778"/>
                      <a:pt x="11860" y="73044"/>
                      <a:pt x="15072" y="76589"/>
                    </a:cubicBezTo>
                    <a:cubicBezTo>
                      <a:pt x="20741" y="82844"/>
                      <a:pt x="29623" y="86578"/>
                      <a:pt x="38828" y="86578"/>
                    </a:cubicBezTo>
                    <a:cubicBezTo>
                      <a:pt x="48329" y="86578"/>
                      <a:pt x="55062" y="80666"/>
                      <a:pt x="56083" y="74950"/>
                    </a:cubicBezTo>
                    <a:cubicBezTo>
                      <a:pt x="57094" y="69284"/>
                      <a:pt x="52454" y="64109"/>
                      <a:pt x="43349" y="60751"/>
                    </a:cubicBezTo>
                    <a:cubicBezTo>
                      <a:pt x="29989" y="55824"/>
                      <a:pt x="18129" y="50544"/>
                      <a:pt x="17630" y="50322"/>
                    </a:cubicBezTo>
                    <a:cubicBezTo>
                      <a:pt x="17214" y="50135"/>
                      <a:pt x="16812" y="49918"/>
                      <a:pt x="16430" y="49668"/>
                    </a:cubicBezTo>
                    <a:cubicBezTo>
                      <a:pt x="8014" y="44183"/>
                      <a:pt x="3678" y="34558"/>
                      <a:pt x="5116" y="24550"/>
                    </a:cubicBezTo>
                    <a:cubicBezTo>
                      <a:pt x="6654" y="13827"/>
                      <a:pt x="14528" y="5084"/>
                      <a:pt x="25665" y="1730"/>
                    </a:cubicBezTo>
                    <a:cubicBezTo>
                      <a:pt x="48213" y="-5058"/>
                      <a:pt x="66808" y="10277"/>
                      <a:pt x="67588" y="10932"/>
                    </a:cubicBezTo>
                    <a:cubicBezTo>
                      <a:pt x="71248" y="14008"/>
                      <a:pt x="71721" y="19470"/>
                      <a:pt x="68645" y="23130"/>
                    </a:cubicBezTo>
                    <a:cubicBezTo>
                      <a:pt x="65578" y="26779"/>
                      <a:pt x="60141" y="27259"/>
                      <a:pt x="56481" y="24215"/>
                    </a:cubicBezTo>
                    <a:cubicBezTo>
                      <a:pt x="56176" y="23969"/>
                      <a:pt x="44018" y="14282"/>
                      <a:pt x="30659" y="18309"/>
                    </a:cubicBezTo>
                    <a:cubicBezTo>
                      <a:pt x="25975" y="19720"/>
                      <a:pt x="22834" y="22973"/>
                      <a:pt x="22255" y="27010"/>
                    </a:cubicBezTo>
                    <a:cubicBezTo>
                      <a:pt x="21808" y="30125"/>
                      <a:pt x="22980" y="33006"/>
                      <a:pt x="25407" y="34829"/>
                    </a:cubicBezTo>
                    <a:cubicBezTo>
                      <a:pt x="28155" y="36035"/>
                      <a:pt x="38357" y="40457"/>
                      <a:pt x="49342" y="44508"/>
                    </a:cubicBezTo>
                    <a:cubicBezTo>
                      <a:pt x="69932" y="52102"/>
                      <a:pt x="75129" y="66785"/>
                      <a:pt x="73128" y="77993"/>
                    </a:cubicBezTo>
                    <a:cubicBezTo>
                      <a:pt x="70491" y="92757"/>
                      <a:pt x="55745" y="103892"/>
                      <a:pt x="38828" y="10389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cxnSp>
        <p:nvCxnSpPr>
          <p:cNvPr id="312" name="Google Shape;312;p19"/>
          <p:cNvCxnSpPr>
            <a:stCxn id="274" idx="6"/>
            <a:endCxn id="242" idx="1"/>
          </p:cNvCxnSpPr>
          <p:nvPr/>
        </p:nvCxnSpPr>
        <p:spPr>
          <a:xfrm rot="10800000" flipH="1">
            <a:off x="3765841" y="1940473"/>
            <a:ext cx="1085400" cy="62100"/>
          </a:xfrm>
          <a:prstGeom prst="bentConnector3">
            <a:avLst>
              <a:gd name="adj1" fmla="val 50004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13" name="Google Shape;313;p19"/>
          <p:cNvCxnSpPr>
            <a:stCxn id="276" idx="6"/>
            <a:endCxn id="243" idx="1"/>
          </p:cNvCxnSpPr>
          <p:nvPr/>
        </p:nvCxnSpPr>
        <p:spPr>
          <a:xfrm rot="10800000" flipH="1">
            <a:off x="2011941" y="3461398"/>
            <a:ext cx="1143000" cy="379800"/>
          </a:xfrm>
          <a:prstGeom prst="bentConnector3">
            <a:avLst>
              <a:gd name="adj1" fmla="val 49999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14" name="Google Shape;314;p19"/>
          <p:cNvCxnSpPr>
            <a:stCxn id="276" idx="6"/>
            <a:endCxn id="244" idx="1"/>
          </p:cNvCxnSpPr>
          <p:nvPr/>
        </p:nvCxnSpPr>
        <p:spPr>
          <a:xfrm>
            <a:off x="2011941" y="3841198"/>
            <a:ext cx="1143000" cy="290400"/>
          </a:xfrm>
          <a:prstGeom prst="bentConnector3">
            <a:avLst>
              <a:gd name="adj1" fmla="val 49995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15" name="Google Shape;315;p19"/>
          <p:cNvSpPr txBox="1"/>
          <p:nvPr/>
        </p:nvSpPr>
        <p:spPr>
          <a:xfrm>
            <a:off x="6360330" y="4053449"/>
            <a:ext cx="644400" cy="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70%</a:t>
            </a:r>
            <a:endParaRPr sz="16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16" name="Google Shape;316;p19"/>
          <p:cNvSpPr txBox="1"/>
          <p:nvPr/>
        </p:nvSpPr>
        <p:spPr>
          <a:xfrm>
            <a:off x="7189293" y="4053449"/>
            <a:ext cx="644400" cy="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65%</a:t>
            </a:r>
            <a:endParaRPr sz="16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17" name="Google Shape;317;p19"/>
          <p:cNvSpPr txBox="1"/>
          <p:nvPr/>
        </p:nvSpPr>
        <p:spPr>
          <a:xfrm>
            <a:off x="8018280" y="4053449"/>
            <a:ext cx="644400" cy="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80%</a:t>
            </a:r>
            <a:endParaRPr sz="16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cxnSp>
        <p:nvCxnSpPr>
          <p:cNvPr id="318" name="Google Shape;318;p19"/>
          <p:cNvCxnSpPr>
            <a:stCxn id="242" idx="2"/>
            <a:endCxn id="245" idx="0"/>
          </p:cNvCxnSpPr>
          <p:nvPr/>
        </p:nvCxnSpPr>
        <p:spPr>
          <a:xfrm rot="5400000">
            <a:off x="6342925" y="3009100"/>
            <a:ext cx="678300" cy="900"/>
          </a:xfrm>
          <a:prstGeom prst="bentConnector3">
            <a:avLst>
              <a:gd name="adj1" fmla="val 49998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19" name="Google Shape;319;p19"/>
          <p:cNvCxnSpPr>
            <a:stCxn id="242" idx="2"/>
            <a:endCxn id="246" idx="0"/>
          </p:cNvCxnSpPr>
          <p:nvPr/>
        </p:nvCxnSpPr>
        <p:spPr>
          <a:xfrm rot="-5400000" flipH="1">
            <a:off x="6757675" y="2595250"/>
            <a:ext cx="678300" cy="828600"/>
          </a:xfrm>
          <a:prstGeom prst="bentConnector3">
            <a:avLst>
              <a:gd name="adj1" fmla="val 49998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20" name="Google Shape;320;p19"/>
          <p:cNvCxnSpPr>
            <a:stCxn id="242" idx="2"/>
            <a:endCxn id="247" idx="0"/>
          </p:cNvCxnSpPr>
          <p:nvPr/>
        </p:nvCxnSpPr>
        <p:spPr>
          <a:xfrm rot="-5400000" flipH="1">
            <a:off x="7172275" y="2180650"/>
            <a:ext cx="678300" cy="1657800"/>
          </a:xfrm>
          <a:prstGeom prst="bentConnector3">
            <a:avLst>
              <a:gd name="adj1" fmla="val 49998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21" name="Google Shape;321;p19"/>
          <p:cNvSpPr txBox="1"/>
          <p:nvPr/>
        </p:nvSpPr>
        <p:spPr>
          <a:xfrm>
            <a:off x="528535" y="1210600"/>
            <a:ext cx="2450400" cy="4542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200" dirty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Plataforma </a:t>
            </a:r>
            <a:r>
              <a:rPr lang="pt-PT" sz="1200" dirty="0" err="1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StartUpBase</a:t>
            </a:r>
            <a:endParaRPr sz="1200" dirty="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187C629-C64F-0C2B-7231-EC5FE4E21E5B}"/>
              </a:ext>
            </a:extLst>
          </p:cNvPr>
          <p:cNvSpPr txBox="1"/>
          <p:nvPr/>
        </p:nvSpPr>
        <p:spPr>
          <a:xfrm>
            <a:off x="2656974" y="441158"/>
            <a:ext cx="3830052" cy="9224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5400" dirty="0">
                <a:latin typeface="Montserrat" pitchFamily="2" charset="77"/>
              </a:rPr>
              <a:t>Questões?</a:t>
            </a:r>
            <a:endParaRPr lang="pt-PT" dirty="0">
              <a:latin typeface="Montserrat" pitchFamily="2" charset="77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154A9D51-D3BD-2833-F051-98E4ACC3572E}"/>
              </a:ext>
            </a:extLst>
          </p:cNvPr>
          <p:cNvSpPr txBox="1"/>
          <p:nvPr/>
        </p:nvSpPr>
        <p:spPr>
          <a:xfrm>
            <a:off x="2181726" y="1994818"/>
            <a:ext cx="4780547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400" b="1" dirty="0">
                <a:solidFill>
                  <a:srgbClr val="0E0E0E"/>
                </a:solidFill>
                <a:effectLst/>
                <a:latin typeface="Montserrat" pitchFamily="2" charset="77"/>
              </a:rPr>
              <a:t>Obrigado pela atenção!</a:t>
            </a:r>
            <a:endParaRPr lang="pt-PT" sz="2400" dirty="0">
              <a:solidFill>
                <a:srgbClr val="0E0E0E"/>
              </a:solidFill>
              <a:effectLst/>
              <a:latin typeface="Montserrat" pitchFamily="2" charset="77"/>
            </a:endParaRPr>
          </a:p>
          <a:p>
            <a:pPr algn="ctr"/>
            <a:r>
              <a:rPr lang="pt-PT" sz="2400" dirty="0">
                <a:solidFill>
                  <a:srgbClr val="0E0E0E"/>
                </a:solidFill>
                <a:effectLst/>
                <a:latin typeface="Montserrat" pitchFamily="2" charset="77"/>
              </a:rPr>
              <a:t>Estamos disponíveis para responder às vossas perguntas.</a:t>
            </a:r>
          </a:p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5263250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>
          <a:extLst>
            <a:ext uri="{FF2B5EF4-FFF2-40B4-BE49-F238E27FC236}">
              <a16:creationId xmlns:a16="http://schemas.microsoft.com/office/drawing/2014/main" id="{C7DA36FB-49D8-8668-C6A2-8BE2DA60A7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6">
            <a:extLst>
              <a:ext uri="{FF2B5EF4-FFF2-40B4-BE49-F238E27FC236}">
                <a16:creationId xmlns:a16="http://schemas.microsoft.com/office/drawing/2014/main" id="{3ADC0C80-427B-4A5E-F146-8DC7D3473DE8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715100" y="1223641"/>
            <a:ext cx="4487400" cy="142779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ctr"/>
            <a:r>
              <a:rPr lang="pt-PT" dirty="0" err="1">
                <a:solidFill>
                  <a:srgbClr val="0E0E0E"/>
                </a:solidFill>
                <a:effectLst/>
                <a:latin typeface="Montserrat" pitchFamily="2" charset="77"/>
              </a:rPr>
              <a:t>StartUpBase</a:t>
            </a:r>
            <a:endParaRPr lang="pt-PT" dirty="0">
              <a:solidFill>
                <a:srgbClr val="0E0E0E"/>
              </a:solidFill>
              <a:effectLst/>
              <a:latin typeface="Montserrat" pitchFamily="2" charset="77"/>
            </a:endParaRPr>
          </a:p>
        </p:txBody>
      </p:sp>
      <p:sp>
        <p:nvSpPr>
          <p:cNvPr id="52" name="Google Shape;52;p16">
            <a:extLst>
              <a:ext uri="{FF2B5EF4-FFF2-40B4-BE49-F238E27FC236}">
                <a16:creationId xmlns:a16="http://schemas.microsoft.com/office/drawing/2014/main" id="{C00DC3B9-50BE-4994-B610-65418A90F9DE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60706" y="2567817"/>
            <a:ext cx="4396187" cy="5012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pt-PT" dirty="0">
                <a:solidFill>
                  <a:srgbClr val="0E0E0E"/>
                </a:solidFill>
                <a:effectLst/>
                <a:latin typeface="Montserrat" pitchFamily="2" charset="77"/>
              </a:rPr>
              <a:t>Plataforma de Incubação para </a:t>
            </a:r>
            <a:r>
              <a:rPr lang="pt-PT" dirty="0" err="1">
                <a:solidFill>
                  <a:srgbClr val="0E0E0E"/>
                </a:solidFill>
                <a:effectLst/>
                <a:latin typeface="Montserrat" pitchFamily="2" charset="77"/>
              </a:rPr>
              <a:t>Startups</a:t>
            </a:r>
            <a:endParaRPr lang="pt-PT" dirty="0">
              <a:solidFill>
                <a:srgbClr val="0E0E0E"/>
              </a:solidFill>
              <a:effectLst/>
              <a:latin typeface="Montserrat" pitchFamily="2" charset="77"/>
            </a:endParaRPr>
          </a:p>
        </p:txBody>
      </p:sp>
      <p:grpSp>
        <p:nvGrpSpPr>
          <p:cNvPr id="54" name="Google Shape;54;p16">
            <a:extLst>
              <a:ext uri="{FF2B5EF4-FFF2-40B4-BE49-F238E27FC236}">
                <a16:creationId xmlns:a16="http://schemas.microsoft.com/office/drawing/2014/main" id="{8707B8B5-823E-695B-4137-E6BAFA9E04E4}"/>
              </a:ext>
            </a:extLst>
          </p:cNvPr>
          <p:cNvGrpSpPr/>
          <p:nvPr/>
        </p:nvGrpSpPr>
        <p:grpSpPr>
          <a:xfrm>
            <a:off x="5218350" y="1045070"/>
            <a:ext cx="3533825" cy="2923392"/>
            <a:chOff x="5218350" y="1045070"/>
            <a:chExt cx="3533825" cy="2923392"/>
          </a:xfrm>
        </p:grpSpPr>
        <p:pic>
          <p:nvPicPr>
            <p:cNvPr id="55" name="Google Shape;55;p16">
              <a:extLst>
                <a:ext uri="{FF2B5EF4-FFF2-40B4-BE49-F238E27FC236}">
                  <a16:creationId xmlns:a16="http://schemas.microsoft.com/office/drawing/2014/main" id="{F89229E8-F4B7-6A6F-840D-43E9477D26B0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t="17478"/>
            <a:stretch/>
          </p:blipFill>
          <p:spPr>
            <a:xfrm>
              <a:off x="6397688" y="1762750"/>
              <a:ext cx="1206151" cy="21594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" name="Google Shape;56;p16">
              <a:extLst>
                <a:ext uri="{FF2B5EF4-FFF2-40B4-BE49-F238E27FC236}">
                  <a16:creationId xmlns:a16="http://schemas.microsoft.com/office/drawing/2014/main" id="{9D5E8F98-8DCC-9DB8-DA88-C0F38373E598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426775" y="1045070"/>
              <a:ext cx="539922" cy="5405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" name="Google Shape;57;p16">
              <a:extLst>
                <a:ext uri="{FF2B5EF4-FFF2-40B4-BE49-F238E27FC236}">
                  <a16:creationId xmlns:a16="http://schemas.microsoft.com/office/drawing/2014/main" id="{17D87499-EFBC-BAAA-CD49-5488A26AEFB2}"/>
                </a:ext>
              </a:extLst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884110" y="1853584"/>
              <a:ext cx="868066" cy="7978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" name="Google Shape;58;p16">
              <a:extLst>
                <a:ext uri="{FF2B5EF4-FFF2-40B4-BE49-F238E27FC236}">
                  <a16:creationId xmlns:a16="http://schemas.microsoft.com/office/drawing/2014/main" id="{EAC64ACA-9747-E585-07B7-57280CD51943}"/>
                </a:ext>
              </a:extLst>
            </p:cNvPr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7900261" y="3215998"/>
              <a:ext cx="631556" cy="75246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" name="Google Shape;59;p16">
              <a:extLst>
                <a:ext uri="{FF2B5EF4-FFF2-40B4-BE49-F238E27FC236}">
                  <a16:creationId xmlns:a16="http://schemas.microsoft.com/office/drawing/2014/main" id="{862FF391-1378-C091-97AA-2A9AE9ACAE7E}"/>
                </a:ext>
              </a:extLst>
            </p:cNvPr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5218350" y="2212575"/>
              <a:ext cx="723443" cy="5962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" name="Google Shape;60;p16">
              <a:extLst>
                <a:ext uri="{FF2B5EF4-FFF2-40B4-BE49-F238E27FC236}">
                  <a16:creationId xmlns:a16="http://schemas.microsoft.com/office/drawing/2014/main" id="{79BFD6ED-742E-B1A1-44CB-FAB55E2892BA}"/>
                </a:ext>
              </a:extLst>
            </p:cNvPr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5467204" y="3090617"/>
              <a:ext cx="540550" cy="6705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1" name="Google Shape;61;p16">
              <a:extLst>
                <a:ext uri="{FF2B5EF4-FFF2-40B4-BE49-F238E27FC236}">
                  <a16:creationId xmlns:a16="http://schemas.microsoft.com/office/drawing/2014/main" id="{6CC0C3D2-820B-E9B4-63F8-063615D06173}"/>
                </a:ext>
              </a:extLst>
            </p:cNvPr>
            <p:cNvSpPr/>
            <p:nvPr/>
          </p:nvSpPr>
          <p:spPr>
            <a:xfrm>
              <a:off x="5924250" y="2486713"/>
              <a:ext cx="48000" cy="480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62" name="Google Shape;62;p16">
              <a:extLst>
                <a:ext uri="{FF2B5EF4-FFF2-40B4-BE49-F238E27FC236}">
                  <a16:creationId xmlns:a16="http://schemas.microsoft.com/office/drawing/2014/main" id="{AA52D3AD-2CC4-D725-4CAB-603BFBDA7E4E}"/>
                </a:ext>
              </a:extLst>
            </p:cNvPr>
            <p:cNvSpPr/>
            <p:nvPr/>
          </p:nvSpPr>
          <p:spPr>
            <a:xfrm>
              <a:off x="5972250" y="3382200"/>
              <a:ext cx="48000" cy="480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63" name="Google Shape;63;p16">
              <a:extLst>
                <a:ext uri="{FF2B5EF4-FFF2-40B4-BE49-F238E27FC236}">
                  <a16:creationId xmlns:a16="http://schemas.microsoft.com/office/drawing/2014/main" id="{10001733-DB6D-969C-E713-261DF7546328}"/>
                </a:ext>
              </a:extLst>
            </p:cNvPr>
            <p:cNvSpPr/>
            <p:nvPr/>
          </p:nvSpPr>
          <p:spPr>
            <a:xfrm>
              <a:off x="6869638" y="1270250"/>
              <a:ext cx="48000" cy="480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64" name="Google Shape;64;p16">
              <a:extLst>
                <a:ext uri="{FF2B5EF4-FFF2-40B4-BE49-F238E27FC236}">
                  <a16:creationId xmlns:a16="http://schemas.microsoft.com/office/drawing/2014/main" id="{14CEFED5-E7F0-C254-69AD-61E9929A4002}"/>
                </a:ext>
              </a:extLst>
            </p:cNvPr>
            <p:cNvSpPr/>
            <p:nvPr/>
          </p:nvSpPr>
          <p:spPr>
            <a:xfrm>
              <a:off x="7884100" y="2188750"/>
              <a:ext cx="48000" cy="480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65" name="Google Shape;65;p16">
              <a:extLst>
                <a:ext uri="{FF2B5EF4-FFF2-40B4-BE49-F238E27FC236}">
                  <a16:creationId xmlns:a16="http://schemas.microsoft.com/office/drawing/2014/main" id="{26174948-60EF-8B00-8FB7-1153665B53CF}"/>
                </a:ext>
              </a:extLst>
            </p:cNvPr>
            <p:cNvSpPr/>
            <p:nvPr/>
          </p:nvSpPr>
          <p:spPr>
            <a:xfrm>
              <a:off x="7879775" y="3507325"/>
              <a:ext cx="48000" cy="480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66" name="Google Shape;66;p16">
              <a:extLst>
                <a:ext uri="{FF2B5EF4-FFF2-40B4-BE49-F238E27FC236}">
                  <a16:creationId xmlns:a16="http://schemas.microsoft.com/office/drawing/2014/main" id="{BCE510CD-C9B1-3FA0-A58A-BBC31F6B4F7B}"/>
                </a:ext>
              </a:extLst>
            </p:cNvPr>
            <p:cNvSpPr/>
            <p:nvPr/>
          </p:nvSpPr>
          <p:spPr>
            <a:xfrm>
              <a:off x="6447625" y="2212575"/>
              <a:ext cx="48000" cy="480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67" name="Google Shape;67;p16">
              <a:extLst>
                <a:ext uri="{FF2B5EF4-FFF2-40B4-BE49-F238E27FC236}">
                  <a16:creationId xmlns:a16="http://schemas.microsoft.com/office/drawing/2014/main" id="{E84F1CA7-EED7-C514-2D11-1F77D9D0F2AA}"/>
                </a:ext>
              </a:extLst>
            </p:cNvPr>
            <p:cNvSpPr/>
            <p:nvPr/>
          </p:nvSpPr>
          <p:spPr>
            <a:xfrm>
              <a:off x="6628025" y="2866450"/>
              <a:ext cx="48000" cy="480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68" name="Google Shape;68;p16">
              <a:extLst>
                <a:ext uri="{FF2B5EF4-FFF2-40B4-BE49-F238E27FC236}">
                  <a16:creationId xmlns:a16="http://schemas.microsoft.com/office/drawing/2014/main" id="{BF8D27C9-BD2C-CFE8-1E2D-3E5BDD60F4D9}"/>
                </a:ext>
              </a:extLst>
            </p:cNvPr>
            <p:cNvSpPr/>
            <p:nvPr/>
          </p:nvSpPr>
          <p:spPr>
            <a:xfrm>
              <a:off x="6814525" y="3280575"/>
              <a:ext cx="48000" cy="480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69" name="Google Shape;69;p16">
              <a:extLst>
                <a:ext uri="{FF2B5EF4-FFF2-40B4-BE49-F238E27FC236}">
                  <a16:creationId xmlns:a16="http://schemas.microsoft.com/office/drawing/2014/main" id="{392043F4-D733-B32F-4895-F5E18232CD8C}"/>
                </a:ext>
              </a:extLst>
            </p:cNvPr>
            <p:cNvSpPr/>
            <p:nvPr/>
          </p:nvSpPr>
          <p:spPr>
            <a:xfrm>
              <a:off x="7162900" y="2818450"/>
              <a:ext cx="48000" cy="480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70" name="Google Shape;70;p16">
              <a:extLst>
                <a:ext uri="{FF2B5EF4-FFF2-40B4-BE49-F238E27FC236}">
                  <a16:creationId xmlns:a16="http://schemas.microsoft.com/office/drawing/2014/main" id="{CB005297-4211-F89E-DDC0-7B82403C0404}"/>
                </a:ext>
              </a:extLst>
            </p:cNvPr>
            <p:cNvSpPr/>
            <p:nvPr/>
          </p:nvSpPr>
          <p:spPr>
            <a:xfrm>
              <a:off x="7277875" y="2228500"/>
              <a:ext cx="48000" cy="480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cxnSp>
          <p:nvCxnSpPr>
            <p:cNvPr id="71" name="Google Shape;71;p16">
              <a:extLst>
                <a:ext uri="{FF2B5EF4-FFF2-40B4-BE49-F238E27FC236}">
                  <a16:creationId xmlns:a16="http://schemas.microsoft.com/office/drawing/2014/main" id="{8F0D2C7D-F334-292B-5A27-B99D9BB9FBF6}"/>
                </a:ext>
              </a:extLst>
            </p:cNvPr>
            <p:cNvCxnSpPr>
              <a:stCxn id="61" idx="6"/>
              <a:endCxn id="66" idx="2"/>
            </p:cNvCxnSpPr>
            <p:nvPr/>
          </p:nvCxnSpPr>
          <p:spPr>
            <a:xfrm rot="10800000" flipH="1">
              <a:off x="5972250" y="2236513"/>
              <a:ext cx="475500" cy="274200"/>
            </a:xfrm>
            <a:prstGeom prst="bentConnector3">
              <a:avLst>
                <a:gd name="adj1" fmla="val 49987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triangle" w="med" len="med"/>
              <a:tailEnd type="oval" w="med" len="med"/>
            </a:ln>
          </p:spPr>
        </p:cxnSp>
        <p:cxnSp>
          <p:nvCxnSpPr>
            <p:cNvPr id="72" name="Google Shape;72;p16">
              <a:extLst>
                <a:ext uri="{FF2B5EF4-FFF2-40B4-BE49-F238E27FC236}">
                  <a16:creationId xmlns:a16="http://schemas.microsoft.com/office/drawing/2014/main" id="{F18BF213-AFF9-0A2D-B073-8D926AFEA02D}"/>
                </a:ext>
              </a:extLst>
            </p:cNvPr>
            <p:cNvCxnSpPr>
              <a:stCxn id="62" idx="6"/>
              <a:endCxn id="67" idx="2"/>
            </p:cNvCxnSpPr>
            <p:nvPr/>
          </p:nvCxnSpPr>
          <p:spPr>
            <a:xfrm rot="10800000" flipH="1">
              <a:off x="6020250" y="2890500"/>
              <a:ext cx="607800" cy="515700"/>
            </a:xfrm>
            <a:prstGeom prst="bentConnector3">
              <a:avLst>
                <a:gd name="adj1" fmla="val 42958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triangle" w="med" len="med"/>
              <a:tailEnd type="oval" w="med" len="med"/>
            </a:ln>
          </p:spPr>
        </p:cxnSp>
        <p:cxnSp>
          <p:nvCxnSpPr>
            <p:cNvPr id="73" name="Google Shape;73;p16">
              <a:extLst>
                <a:ext uri="{FF2B5EF4-FFF2-40B4-BE49-F238E27FC236}">
                  <a16:creationId xmlns:a16="http://schemas.microsoft.com/office/drawing/2014/main" id="{9BBFE4D3-30E5-8478-FA16-AA218A9A0B29}"/>
                </a:ext>
              </a:extLst>
            </p:cNvPr>
            <p:cNvCxnSpPr>
              <a:stCxn id="63" idx="6"/>
              <a:endCxn id="70" idx="0"/>
            </p:cNvCxnSpPr>
            <p:nvPr/>
          </p:nvCxnSpPr>
          <p:spPr>
            <a:xfrm>
              <a:off x="6917638" y="1294250"/>
              <a:ext cx="384300" cy="934200"/>
            </a:xfrm>
            <a:prstGeom prst="bentConnector2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triangle" w="med" len="med"/>
              <a:tailEnd type="oval" w="med" len="med"/>
            </a:ln>
          </p:spPr>
        </p:cxnSp>
        <p:cxnSp>
          <p:nvCxnSpPr>
            <p:cNvPr id="74" name="Google Shape;74;p16">
              <a:extLst>
                <a:ext uri="{FF2B5EF4-FFF2-40B4-BE49-F238E27FC236}">
                  <a16:creationId xmlns:a16="http://schemas.microsoft.com/office/drawing/2014/main" id="{98631BB5-E5E6-7A62-8614-C0BCEB67275D}"/>
                </a:ext>
              </a:extLst>
            </p:cNvPr>
            <p:cNvCxnSpPr>
              <a:stCxn id="69" idx="6"/>
              <a:endCxn id="64" idx="2"/>
            </p:cNvCxnSpPr>
            <p:nvPr/>
          </p:nvCxnSpPr>
          <p:spPr>
            <a:xfrm rot="10800000" flipH="1">
              <a:off x="7210900" y="2212750"/>
              <a:ext cx="673200" cy="629700"/>
            </a:xfrm>
            <a:prstGeom prst="bentConnector3">
              <a:avLst>
                <a:gd name="adj1" fmla="val 72278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oval" w="med" len="med"/>
              <a:tailEnd type="triangle" w="med" len="med"/>
            </a:ln>
          </p:spPr>
        </p:cxnSp>
        <p:cxnSp>
          <p:nvCxnSpPr>
            <p:cNvPr id="75" name="Google Shape;75;p16">
              <a:extLst>
                <a:ext uri="{FF2B5EF4-FFF2-40B4-BE49-F238E27FC236}">
                  <a16:creationId xmlns:a16="http://schemas.microsoft.com/office/drawing/2014/main" id="{F481326C-6536-0414-3CD6-A7E3954452BB}"/>
                </a:ext>
              </a:extLst>
            </p:cNvPr>
            <p:cNvCxnSpPr>
              <a:stCxn id="68" idx="6"/>
              <a:endCxn id="65" idx="2"/>
            </p:cNvCxnSpPr>
            <p:nvPr/>
          </p:nvCxnSpPr>
          <p:spPr>
            <a:xfrm>
              <a:off x="6862525" y="3304575"/>
              <a:ext cx="1017300" cy="226800"/>
            </a:xfrm>
            <a:prstGeom prst="bentConnector3">
              <a:avLst>
                <a:gd name="adj1" fmla="val 82436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triangle" w="med" len="med"/>
              <a:tailEnd type="oval" w="med" len="med"/>
            </a:ln>
          </p:spPr>
        </p:cxnSp>
      </p:grpSp>
      <p:sp>
        <p:nvSpPr>
          <p:cNvPr id="2" name="CaixaDeTexto 1">
            <a:extLst>
              <a:ext uri="{FF2B5EF4-FFF2-40B4-BE49-F238E27FC236}">
                <a16:creationId xmlns:a16="http://schemas.microsoft.com/office/drawing/2014/main" id="{A58449CE-A42D-CB5B-C434-8B0E854FE851}"/>
              </a:ext>
            </a:extLst>
          </p:cNvPr>
          <p:cNvSpPr txBox="1"/>
          <p:nvPr/>
        </p:nvSpPr>
        <p:spPr>
          <a:xfrm>
            <a:off x="2033307" y="4633615"/>
            <a:ext cx="55842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>
                <a:solidFill>
                  <a:srgbClr val="FFC000"/>
                </a:solidFill>
                <a:effectLst/>
                <a:latin typeface=".AppleSystemUIFont"/>
              </a:rPr>
              <a:t>Licenciatura em Engenharia Informática – 2024/2025</a:t>
            </a:r>
          </a:p>
          <a:p>
            <a:pPr algn="ctr"/>
            <a:r>
              <a:rPr lang="pt-PT" dirty="0">
                <a:solidFill>
                  <a:srgbClr val="FFC000"/>
                </a:solidFill>
                <a:effectLst/>
                <a:latin typeface=".AppleSystemUIFont"/>
              </a:rPr>
              <a:t>Unidade Curricular: Sistemas de Apoio à Decisão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8E6D0BA8-619F-930E-A642-8550D65BFBA5}"/>
              </a:ext>
            </a:extLst>
          </p:cNvPr>
          <p:cNvSpPr txBox="1"/>
          <p:nvPr/>
        </p:nvSpPr>
        <p:spPr>
          <a:xfrm>
            <a:off x="13933" y="3294787"/>
            <a:ext cx="2647785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000" b="1" dirty="0">
                <a:solidFill>
                  <a:srgbClr val="0E0E0E"/>
                </a:solidFill>
                <a:effectLst/>
                <a:latin typeface=".AppleSystemUIFont"/>
              </a:rPr>
              <a:t>Trabalho realizado por</a:t>
            </a:r>
            <a:r>
              <a:rPr lang="pt-PT" sz="1000" dirty="0">
                <a:solidFill>
                  <a:srgbClr val="0E0E0E"/>
                </a:solidFill>
                <a:effectLst/>
                <a:latin typeface=".AppleSystemUIFont"/>
              </a:rPr>
              <a:t>:</a:t>
            </a:r>
          </a:p>
          <a:p>
            <a:pPr>
              <a:spcBef>
                <a:spcPts val="900"/>
              </a:spcBef>
            </a:pPr>
            <a:r>
              <a:rPr lang="pt-PT" sz="1000" dirty="0">
                <a:solidFill>
                  <a:srgbClr val="0E0E0E"/>
                </a:solidFill>
                <a:effectLst/>
                <a:latin typeface=".AppleSystemUIFont"/>
              </a:rPr>
              <a:t>• Alexandre Silva (2022104915)</a:t>
            </a:r>
          </a:p>
          <a:p>
            <a:pPr>
              <a:spcBef>
                <a:spcPts val="900"/>
              </a:spcBef>
            </a:pPr>
            <a:r>
              <a:rPr lang="pt-PT" sz="1000" dirty="0">
                <a:solidFill>
                  <a:srgbClr val="0E0E0E"/>
                </a:solidFill>
                <a:effectLst/>
                <a:latin typeface=".AppleSystemUIFont"/>
              </a:rPr>
              <a:t>• Fábio Sequeira (2022102906)</a:t>
            </a:r>
          </a:p>
          <a:p>
            <a:pPr>
              <a:spcBef>
                <a:spcPts val="900"/>
              </a:spcBef>
            </a:pPr>
            <a:r>
              <a:rPr lang="pt-PT" sz="1000" dirty="0">
                <a:solidFill>
                  <a:srgbClr val="0E0E0E"/>
                </a:solidFill>
                <a:effectLst/>
                <a:latin typeface=".AppleSystemUIFont"/>
              </a:rPr>
              <a:t>• João Vieira (2022102838)</a:t>
            </a:r>
          </a:p>
          <a:p>
            <a:pPr>
              <a:spcBef>
                <a:spcPts val="900"/>
              </a:spcBef>
            </a:pPr>
            <a:r>
              <a:rPr lang="pt-PT" sz="1000" dirty="0">
                <a:solidFill>
                  <a:srgbClr val="0E0E0E"/>
                </a:solidFill>
                <a:effectLst/>
                <a:latin typeface=".AppleSystemUIFont"/>
              </a:rPr>
              <a:t>• Miguel Magalhães (2021103166)</a:t>
            </a:r>
          </a:p>
          <a:p>
            <a:pPr>
              <a:spcBef>
                <a:spcPts val="900"/>
              </a:spcBef>
            </a:pPr>
            <a:r>
              <a:rPr lang="pt-PT" sz="1000" dirty="0">
                <a:solidFill>
                  <a:srgbClr val="0E0E0E"/>
                </a:solidFill>
                <a:effectLst/>
                <a:latin typeface=".AppleSystemUIFont"/>
              </a:rPr>
              <a:t>• Ricardo Moreira (2022103314)</a:t>
            </a:r>
          </a:p>
          <a:p>
            <a:pPr>
              <a:spcBef>
                <a:spcPts val="900"/>
              </a:spcBef>
            </a:pPr>
            <a:r>
              <a:rPr lang="pt-PT" sz="1000" dirty="0">
                <a:solidFill>
                  <a:srgbClr val="0E0E0E"/>
                </a:solidFill>
                <a:effectLst/>
                <a:latin typeface=".AppleSystemUIFont"/>
              </a:rPr>
              <a:t>• Samuel Gomes (2022101883)</a:t>
            </a:r>
          </a:p>
        </p:txBody>
      </p:sp>
      <p:pic>
        <p:nvPicPr>
          <p:cNvPr id="5" name="Imagem 4" descr="Uma imagem com Tipo de letra, texto, Gráficos, logótipo&#10;&#10;Descrição gerada automaticamente">
            <a:extLst>
              <a:ext uri="{FF2B5EF4-FFF2-40B4-BE49-F238E27FC236}">
                <a16:creationId xmlns:a16="http://schemas.microsoft.com/office/drawing/2014/main" id="{0642D586-EB3E-BD26-724F-C7DD61A4A8C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5074" y="149416"/>
            <a:ext cx="2385502" cy="864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6375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8"/>
          <p:cNvSpPr txBox="1"/>
          <p:nvPr/>
        </p:nvSpPr>
        <p:spPr>
          <a:xfrm>
            <a:off x="452550" y="3091850"/>
            <a:ext cx="2019300" cy="13077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Objetivos do Projeto</a:t>
            </a:r>
            <a:endParaRPr dirty="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49" name="Google Shape;149;p18"/>
          <p:cNvSpPr txBox="1">
            <a:spLocks noGrp="1"/>
          </p:cNvSpPr>
          <p:nvPr>
            <p:ph type="title"/>
          </p:nvPr>
        </p:nvSpPr>
        <p:spPr>
          <a:xfrm>
            <a:off x="452550" y="411475"/>
            <a:ext cx="8238900" cy="561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 dirty="0"/>
              <a:t>Objetivos do Projeto</a:t>
            </a:r>
            <a:endParaRPr dirty="0"/>
          </a:p>
        </p:txBody>
      </p:sp>
      <p:pic>
        <p:nvPicPr>
          <p:cNvPr id="151" name="Google Shape;15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7503" y="1265613"/>
            <a:ext cx="1969345" cy="15336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" name="Google Shape;152;p18"/>
          <p:cNvGrpSpPr/>
          <p:nvPr/>
        </p:nvGrpSpPr>
        <p:grpSpPr>
          <a:xfrm>
            <a:off x="3301335" y="1465731"/>
            <a:ext cx="441205" cy="460258"/>
            <a:chOff x="6352663" y="5412510"/>
            <a:chExt cx="551162" cy="574963"/>
          </a:xfrm>
        </p:grpSpPr>
        <p:sp>
          <p:nvSpPr>
            <p:cNvPr id="153" name="Google Shape;153;p18"/>
            <p:cNvSpPr/>
            <p:nvPr/>
          </p:nvSpPr>
          <p:spPr>
            <a:xfrm>
              <a:off x="6352663" y="5528337"/>
              <a:ext cx="255590" cy="459136"/>
            </a:xfrm>
            <a:custGeom>
              <a:avLst/>
              <a:gdLst/>
              <a:ahLst/>
              <a:cxnLst/>
              <a:rect l="l" t="t" r="r" b="b"/>
              <a:pathLst>
                <a:path w="255590" h="459136" extrusionOk="0">
                  <a:moveTo>
                    <a:pt x="227614" y="459137"/>
                  </a:moveTo>
                  <a:lnTo>
                    <a:pt x="27976" y="459137"/>
                  </a:lnTo>
                  <a:cubicBezTo>
                    <a:pt x="12525" y="459137"/>
                    <a:pt x="0" y="446611"/>
                    <a:pt x="0" y="431161"/>
                  </a:cubicBezTo>
                  <a:lnTo>
                    <a:pt x="0" y="27976"/>
                  </a:lnTo>
                  <a:cubicBezTo>
                    <a:pt x="0" y="12525"/>
                    <a:pt x="12526" y="0"/>
                    <a:pt x="27976" y="0"/>
                  </a:cubicBezTo>
                  <a:lnTo>
                    <a:pt x="227615" y="0"/>
                  </a:lnTo>
                  <a:cubicBezTo>
                    <a:pt x="243066" y="0"/>
                    <a:pt x="255591" y="12526"/>
                    <a:pt x="255591" y="27976"/>
                  </a:cubicBezTo>
                  <a:lnTo>
                    <a:pt x="255591" y="431161"/>
                  </a:lnTo>
                  <a:cubicBezTo>
                    <a:pt x="255589" y="446611"/>
                    <a:pt x="243065" y="459137"/>
                    <a:pt x="227614" y="45913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" name="Google Shape;154;p18"/>
            <p:cNvSpPr/>
            <p:nvPr/>
          </p:nvSpPr>
          <p:spPr>
            <a:xfrm>
              <a:off x="6648235" y="5528337"/>
              <a:ext cx="255589" cy="459136"/>
            </a:xfrm>
            <a:custGeom>
              <a:avLst/>
              <a:gdLst/>
              <a:ahLst/>
              <a:cxnLst/>
              <a:rect l="l" t="t" r="r" b="b"/>
              <a:pathLst>
                <a:path w="255589" h="459136" extrusionOk="0">
                  <a:moveTo>
                    <a:pt x="227614" y="459137"/>
                  </a:moveTo>
                  <a:lnTo>
                    <a:pt x="27976" y="459137"/>
                  </a:lnTo>
                  <a:cubicBezTo>
                    <a:pt x="12525" y="459137"/>
                    <a:pt x="0" y="446611"/>
                    <a:pt x="0" y="431161"/>
                  </a:cubicBezTo>
                  <a:lnTo>
                    <a:pt x="0" y="27976"/>
                  </a:lnTo>
                  <a:cubicBezTo>
                    <a:pt x="0" y="12525"/>
                    <a:pt x="12526" y="0"/>
                    <a:pt x="27976" y="0"/>
                  </a:cubicBezTo>
                  <a:lnTo>
                    <a:pt x="227614" y="0"/>
                  </a:lnTo>
                  <a:cubicBezTo>
                    <a:pt x="243065" y="0"/>
                    <a:pt x="255589" y="12526"/>
                    <a:pt x="255589" y="27976"/>
                  </a:cubicBezTo>
                  <a:lnTo>
                    <a:pt x="255589" y="431161"/>
                  </a:lnTo>
                  <a:cubicBezTo>
                    <a:pt x="255591" y="446611"/>
                    <a:pt x="243065" y="459137"/>
                    <a:pt x="227614" y="45913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55" name="Google Shape;155;p18"/>
            <p:cNvGrpSpPr/>
            <p:nvPr/>
          </p:nvGrpSpPr>
          <p:grpSpPr>
            <a:xfrm>
              <a:off x="6443924" y="5412510"/>
              <a:ext cx="368638" cy="96793"/>
              <a:chOff x="6443924" y="5412510"/>
              <a:chExt cx="368638" cy="96793"/>
            </a:xfrm>
          </p:grpSpPr>
          <p:sp>
            <p:nvSpPr>
              <p:cNvPr id="156" name="Google Shape;156;p18"/>
              <p:cNvSpPr/>
              <p:nvPr/>
            </p:nvSpPr>
            <p:spPr>
              <a:xfrm>
                <a:off x="6443924" y="5412510"/>
                <a:ext cx="80084" cy="96793"/>
              </a:xfrm>
              <a:custGeom>
                <a:avLst/>
                <a:gdLst/>
                <a:ahLst/>
                <a:cxnLst/>
                <a:rect l="l" t="t" r="r" b="b"/>
                <a:pathLst>
                  <a:path w="80084" h="96793" extrusionOk="0">
                    <a:moveTo>
                      <a:pt x="5513" y="96230"/>
                    </a:moveTo>
                    <a:cubicBezTo>
                      <a:pt x="9926" y="97912"/>
                      <a:pt x="14872" y="95697"/>
                      <a:pt x="16554" y="91281"/>
                    </a:cubicBezTo>
                    <a:lnTo>
                      <a:pt x="21907" y="77226"/>
                    </a:lnTo>
                    <a:lnTo>
                      <a:pt x="58170" y="77226"/>
                    </a:lnTo>
                    <a:cubicBezTo>
                      <a:pt x="58170" y="77226"/>
                      <a:pt x="63453" y="91223"/>
                      <a:pt x="63465" y="91256"/>
                    </a:cubicBezTo>
                    <a:cubicBezTo>
                      <a:pt x="67363" y="101584"/>
                      <a:pt x="83388" y="95586"/>
                      <a:pt x="79473" y="85214"/>
                    </a:cubicBezTo>
                    <a:lnTo>
                      <a:pt x="49824" y="6654"/>
                    </a:lnTo>
                    <a:cubicBezTo>
                      <a:pt x="49795" y="6574"/>
                      <a:pt x="49764" y="6496"/>
                      <a:pt x="49732" y="6419"/>
                    </a:cubicBezTo>
                    <a:cubicBezTo>
                      <a:pt x="48126" y="2519"/>
                      <a:pt x="44367" y="0"/>
                      <a:pt x="40139" y="0"/>
                    </a:cubicBezTo>
                    <a:cubicBezTo>
                      <a:pt x="35918" y="4"/>
                      <a:pt x="32158" y="2532"/>
                      <a:pt x="30561" y="6439"/>
                    </a:cubicBezTo>
                    <a:cubicBezTo>
                      <a:pt x="30534" y="6504"/>
                      <a:pt x="30508" y="6568"/>
                      <a:pt x="30484" y="6633"/>
                    </a:cubicBezTo>
                    <a:lnTo>
                      <a:pt x="563" y="85190"/>
                    </a:lnTo>
                    <a:cubicBezTo>
                      <a:pt x="-1120" y="89606"/>
                      <a:pt x="1098" y="94548"/>
                      <a:pt x="5513" y="96230"/>
                    </a:cubicBezTo>
                    <a:close/>
                    <a:moveTo>
                      <a:pt x="40121" y="29403"/>
                    </a:moveTo>
                    <a:lnTo>
                      <a:pt x="51712" y="60115"/>
                    </a:lnTo>
                    <a:lnTo>
                      <a:pt x="28424" y="60115"/>
                    </a:lnTo>
                    <a:close/>
                  </a:path>
                </a:pathLst>
              </a:cu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" name="Google Shape;157;p18"/>
              <p:cNvSpPr/>
              <p:nvPr/>
            </p:nvSpPr>
            <p:spPr>
              <a:xfrm>
                <a:off x="6746816" y="5412510"/>
                <a:ext cx="65746" cy="96790"/>
              </a:xfrm>
              <a:custGeom>
                <a:avLst/>
                <a:gdLst/>
                <a:ahLst/>
                <a:cxnLst/>
                <a:rect l="l" t="t" r="r" b="b"/>
                <a:pathLst>
                  <a:path w="65746" h="96790" extrusionOk="0">
                    <a:moveTo>
                      <a:pt x="8556" y="96790"/>
                    </a:moveTo>
                    <a:lnTo>
                      <a:pt x="35744" y="96790"/>
                    </a:lnTo>
                    <a:cubicBezTo>
                      <a:pt x="52288" y="96790"/>
                      <a:pt x="65747" y="83289"/>
                      <a:pt x="65747" y="66694"/>
                    </a:cubicBezTo>
                    <a:cubicBezTo>
                      <a:pt x="65747" y="56806"/>
                      <a:pt x="60937" y="48023"/>
                      <a:pt x="53537" y="42554"/>
                    </a:cubicBezTo>
                    <a:cubicBezTo>
                      <a:pt x="56714" y="38140"/>
                      <a:pt x="58591" y="32731"/>
                      <a:pt x="58591" y="26890"/>
                    </a:cubicBezTo>
                    <a:cubicBezTo>
                      <a:pt x="58591" y="12063"/>
                      <a:pt x="46528" y="0"/>
                      <a:pt x="31702" y="0"/>
                    </a:cubicBezTo>
                    <a:lnTo>
                      <a:pt x="8556" y="0"/>
                    </a:lnTo>
                    <a:cubicBezTo>
                      <a:pt x="3830" y="0"/>
                      <a:pt x="0" y="3829"/>
                      <a:pt x="0" y="8556"/>
                    </a:cubicBezTo>
                    <a:lnTo>
                      <a:pt x="0" y="45247"/>
                    </a:lnTo>
                    <a:lnTo>
                      <a:pt x="0" y="45306"/>
                    </a:lnTo>
                    <a:lnTo>
                      <a:pt x="0" y="88237"/>
                    </a:lnTo>
                    <a:cubicBezTo>
                      <a:pt x="0" y="92961"/>
                      <a:pt x="3830" y="96790"/>
                      <a:pt x="8556" y="96790"/>
                    </a:cubicBezTo>
                    <a:close/>
                    <a:moveTo>
                      <a:pt x="17111" y="17111"/>
                    </a:moveTo>
                    <a:lnTo>
                      <a:pt x="31700" y="17111"/>
                    </a:lnTo>
                    <a:cubicBezTo>
                      <a:pt x="37093" y="17111"/>
                      <a:pt x="41480" y="21497"/>
                      <a:pt x="41480" y="26891"/>
                    </a:cubicBezTo>
                    <a:cubicBezTo>
                      <a:pt x="41480" y="32282"/>
                      <a:pt x="37094" y="36670"/>
                      <a:pt x="31700" y="36670"/>
                    </a:cubicBezTo>
                    <a:cubicBezTo>
                      <a:pt x="29974" y="36670"/>
                      <a:pt x="17111" y="36692"/>
                      <a:pt x="17111" y="36692"/>
                    </a:cubicBezTo>
                    <a:close/>
                    <a:moveTo>
                      <a:pt x="17111" y="53825"/>
                    </a:moveTo>
                    <a:cubicBezTo>
                      <a:pt x="19052" y="53818"/>
                      <a:pt x="35743" y="53803"/>
                      <a:pt x="35743" y="53803"/>
                    </a:cubicBezTo>
                    <a:cubicBezTo>
                      <a:pt x="42852" y="53803"/>
                      <a:pt x="48635" y="59586"/>
                      <a:pt x="48635" y="66695"/>
                    </a:cubicBezTo>
                    <a:cubicBezTo>
                      <a:pt x="48635" y="73856"/>
                      <a:pt x="42851" y="79681"/>
                      <a:pt x="35743" y="79681"/>
                    </a:cubicBezTo>
                    <a:lnTo>
                      <a:pt x="17111" y="79681"/>
                    </a:lnTo>
                    <a:close/>
                  </a:path>
                </a:pathLst>
              </a:cu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58" name="Google Shape;158;p18"/>
            <p:cNvSpPr/>
            <p:nvPr/>
          </p:nvSpPr>
          <p:spPr>
            <a:xfrm>
              <a:off x="6557470" y="5528336"/>
              <a:ext cx="50777" cy="459134"/>
            </a:xfrm>
            <a:custGeom>
              <a:avLst/>
              <a:gdLst/>
              <a:ahLst/>
              <a:cxnLst/>
              <a:rect l="l" t="t" r="r" b="b"/>
              <a:pathLst>
                <a:path w="50777" h="459134" extrusionOk="0">
                  <a:moveTo>
                    <a:pt x="50778" y="27977"/>
                  </a:moveTo>
                  <a:lnTo>
                    <a:pt x="50778" y="431158"/>
                  </a:lnTo>
                  <a:cubicBezTo>
                    <a:pt x="50778" y="446617"/>
                    <a:pt x="38260" y="459135"/>
                    <a:pt x="22801" y="459135"/>
                  </a:cubicBezTo>
                  <a:lnTo>
                    <a:pt x="0" y="459135"/>
                  </a:lnTo>
                  <a:cubicBezTo>
                    <a:pt x="15459" y="459135"/>
                    <a:pt x="27977" y="446617"/>
                    <a:pt x="27977" y="431158"/>
                  </a:cubicBezTo>
                  <a:lnTo>
                    <a:pt x="27977" y="27977"/>
                  </a:lnTo>
                  <a:cubicBezTo>
                    <a:pt x="27977" y="12529"/>
                    <a:pt x="15459" y="0"/>
                    <a:pt x="0" y="0"/>
                  </a:cubicBezTo>
                  <a:lnTo>
                    <a:pt x="22801" y="0"/>
                  </a:lnTo>
                  <a:cubicBezTo>
                    <a:pt x="38260" y="0"/>
                    <a:pt x="50778" y="12529"/>
                    <a:pt x="50778" y="27977"/>
                  </a:cubicBezTo>
                  <a:close/>
                </a:path>
              </a:pathLst>
            </a:custGeom>
            <a:solidFill>
              <a:srgbClr val="000000">
                <a:alpha val="1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" name="Google Shape;159;p18"/>
            <p:cNvSpPr/>
            <p:nvPr/>
          </p:nvSpPr>
          <p:spPr>
            <a:xfrm>
              <a:off x="6853044" y="5528336"/>
              <a:ext cx="50777" cy="459134"/>
            </a:xfrm>
            <a:custGeom>
              <a:avLst/>
              <a:gdLst/>
              <a:ahLst/>
              <a:cxnLst/>
              <a:rect l="l" t="t" r="r" b="b"/>
              <a:pathLst>
                <a:path w="50777" h="459134" extrusionOk="0">
                  <a:moveTo>
                    <a:pt x="50778" y="27977"/>
                  </a:moveTo>
                  <a:lnTo>
                    <a:pt x="50778" y="431158"/>
                  </a:lnTo>
                  <a:cubicBezTo>
                    <a:pt x="50778" y="446617"/>
                    <a:pt x="38260" y="459135"/>
                    <a:pt x="22801" y="459135"/>
                  </a:cubicBezTo>
                  <a:lnTo>
                    <a:pt x="0" y="459135"/>
                  </a:lnTo>
                  <a:cubicBezTo>
                    <a:pt x="15459" y="459135"/>
                    <a:pt x="27977" y="446617"/>
                    <a:pt x="27977" y="431158"/>
                  </a:cubicBezTo>
                  <a:lnTo>
                    <a:pt x="27977" y="27977"/>
                  </a:lnTo>
                  <a:cubicBezTo>
                    <a:pt x="27977" y="12529"/>
                    <a:pt x="15459" y="0"/>
                    <a:pt x="0" y="0"/>
                  </a:cubicBezTo>
                  <a:lnTo>
                    <a:pt x="22801" y="0"/>
                  </a:lnTo>
                  <a:cubicBezTo>
                    <a:pt x="38260" y="0"/>
                    <a:pt x="50778" y="12529"/>
                    <a:pt x="50778" y="27977"/>
                  </a:cubicBezTo>
                  <a:close/>
                </a:path>
              </a:pathLst>
            </a:custGeom>
            <a:solidFill>
              <a:srgbClr val="000000">
                <a:alpha val="1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" name="Google Shape;160;p18"/>
            <p:cNvSpPr/>
            <p:nvPr/>
          </p:nvSpPr>
          <p:spPr>
            <a:xfrm>
              <a:off x="6352663" y="5910863"/>
              <a:ext cx="255590" cy="76610"/>
            </a:xfrm>
            <a:custGeom>
              <a:avLst/>
              <a:gdLst/>
              <a:ahLst/>
              <a:cxnLst/>
              <a:rect l="l" t="t" r="r" b="b"/>
              <a:pathLst>
                <a:path w="255590" h="76610" extrusionOk="0">
                  <a:moveTo>
                    <a:pt x="227614" y="76611"/>
                  </a:moveTo>
                  <a:lnTo>
                    <a:pt x="27976" y="76611"/>
                  </a:lnTo>
                  <a:cubicBezTo>
                    <a:pt x="12525" y="76611"/>
                    <a:pt x="0" y="64085"/>
                    <a:pt x="0" y="48635"/>
                  </a:cubicBezTo>
                  <a:lnTo>
                    <a:pt x="0" y="0"/>
                  </a:lnTo>
                  <a:lnTo>
                    <a:pt x="255591" y="0"/>
                  </a:lnTo>
                  <a:lnTo>
                    <a:pt x="255591" y="48635"/>
                  </a:lnTo>
                  <a:cubicBezTo>
                    <a:pt x="255589" y="64085"/>
                    <a:pt x="243065" y="76611"/>
                    <a:pt x="227614" y="7661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" name="Google Shape;161;p18"/>
            <p:cNvSpPr/>
            <p:nvPr/>
          </p:nvSpPr>
          <p:spPr>
            <a:xfrm>
              <a:off x="6648235" y="5910863"/>
              <a:ext cx="255590" cy="76610"/>
            </a:xfrm>
            <a:custGeom>
              <a:avLst/>
              <a:gdLst/>
              <a:ahLst/>
              <a:cxnLst/>
              <a:rect l="l" t="t" r="r" b="b"/>
              <a:pathLst>
                <a:path w="255590" h="76610" extrusionOk="0">
                  <a:moveTo>
                    <a:pt x="227614" y="76611"/>
                  </a:moveTo>
                  <a:lnTo>
                    <a:pt x="27976" y="76611"/>
                  </a:lnTo>
                  <a:cubicBezTo>
                    <a:pt x="12525" y="76611"/>
                    <a:pt x="0" y="64085"/>
                    <a:pt x="0" y="48635"/>
                  </a:cubicBezTo>
                  <a:lnTo>
                    <a:pt x="0" y="0"/>
                  </a:lnTo>
                  <a:lnTo>
                    <a:pt x="255591" y="0"/>
                  </a:lnTo>
                  <a:lnTo>
                    <a:pt x="255591" y="48635"/>
                  </a:lnTo>
                  <a:cubicBezTo>
                    <a:pt x="255591" y="64085"/>
                    <a:pt x="243065" y="76611"/>
                    <a:pt x="227614" y="7661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" name="Google Shape;162;p18"/>
            <p:cNvSpPr/>
            <p:nvPr/>
          </p:nvSpPr>
          <p:spPr>
            <a:xfrm>
              <a:off x="6557470" y="5910860"/>
              <a:ext cx="50777" cy="76610"/>
            </a:xfrm>
            <a:custGeom>
              <a:avLst/>
              <a:gdLst/>
              <a:ahLst/>
              <a:cxnLst/>
              <a:rect l="l" t="t" r="r" b="b"/>
              <a:pathLst>
                <a:path w="50777" h="76610" extrusionOk="0">
                  <a:moveTo>
                    <a:pt x="50778" y="0"/>
                  </a:moveTo>
                  <a:lnTo>
                    <a:pt x="50778" y="48634"/>
                  </a:lnTo>
                  <a:cubicBezTo>
                    <a:pt x="50778" y="64093"/>
                    <a:pt x="38260" y="76611"/>
                    <a:pt x="22801" y="76611"/>
                  </a:cubicBezTo>
                  <a:lnTo>
                    <a:pt x="0" y="76611"/>
                  </a:lnTo>
                  <a:cubicBezTo>
                    <a:pt x="15448" y="76611"/>
                    <a:pt x="27977" y="64093"/>
                    <a:pt x="27977" y="48634"/>
                  </a:cubicBezTo>
                  <a:lnTo>
                    <a:pt x="27977" y="0"/>
                  </a:lnTo>
                  <a:close/>
                </a:path>
              </a:pathLst>
            </a:custGeom>
            <a:solidFill>
              <a:srgbClr val="000000">
                <a:alpha val="1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" name="Google Shape;163;p18"/>
            <p:cNvSpPr/>
            <p:nvPr/>
          </p:nvSpPr>
          <p:spPr>
            <a:xfrm>
              <a:off x="6853044" y="5910860"/>
              <a:ext cx="50777" cy="76610"/>
            </a:xfrm>
            <a:custGeom>
              <a:avLst/>
              <a:gdLst/>
              <a:ahLst/>
              <a:cxnLst/>
              <a:rect l="l" t="t" r="r" b="b"/>
              <a:pathLst>
                <a:path w="50777" h="76610" extrusionOk="0">
                  <a:moveTo>
                    <a:pt x="50778" y="0"/>
                  </a:moveTo>
                  <a:lnTo>
                    <a:pt x="50778" y="48634"/>
                  </a:lnTo>
                  <a:cubicBezTo>
                    <a:pt x="50778" y="64093"/>
                    <a:pt x="38260" y="76611"/>
                    <a:pt x="22801" y="76611"/>
                  </a:cubicBezTo>
                  <a:lnTo>
                    <a:pt x="0" y="76611"/>
                  </a:lnTo>
                  <a:cubicBezTo>
                    <a:pt x="15448" y="76611"/>
                    <a:pt x="27977" y="64093"/>
                    <a:pt x="27977" y="48634"/>
                  </a:cubicBezTo>
                  <a:lnTo>
                    <a:pt x="27977" y="0"/>
                  </a:lnTo>
                  <a:close/>
                </a:path>
              </a:pathLst>
            </a:custGeom>
            <a:solidFill>
              <a:srgbClr val="000000">
                <a:alpha val="1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" name="Google Shape;164;p18"/>
            <p:cNvSpPr/>
            <p:nvPr/>
          </p:nvSpPr>
          <p:spPr>
            <a:xfrm>
              <a:off x="6464099" y="5940617"/>
              <a:ext cx="32716" cy="17100"/>
            </a:xfrm>
            <a:custGeom>
              <a:avLst/>
              <a:gdLst/>
              <a:ahLst/>
              <a:cxnLst/>
              <a:rect l="l" t="t" r="r" b="b"/>
              <a:pathLst>
                <a:path w="32716" h="17100" extrusionOk="0">
                  <a:moveTo>
                    <a:pt x="24166" y="17101"/>
                  </a:moveTo>
                  <a:lnTo>
                    <a:pt x="8550" y="17101"/>
                  </a:lnTo>
                  <a:cubicBezTo>
                    <a:pt x="3828" y="17101"/>
                    <a:pt x="0" y="13274"/>
                    <a:pt x="0" y="8550"/>
                  </a:cubicBezTo>
                  <a:cubicBezTo>
                    <a:pt x="0" y="3828"/>
                    <a:pt x="3827" y="0"/>
                    <a:pt x="8550" y="0"/>
                  </a:cubicBezTo>
                  <a:lnTo>
                    <a:pt x="24166" y="0"/>
                  </a:lnTo>
                  <a:cubicBezTo>
                    <a:pt x="28889" y="0"/>
                    <a:pt x="32717" y="3827"/>
                    <a:pt x="32717" y="8550"/>
                  </a:cubicBezTo>
                  <a:cubicBezTo>
                    <a:pt x="32717" y="13274"/>
                    <a:pt x="28889" y="17101"/>
                    <a:pt x="24166" y="17101"/>
                  </a:cubicBezTo>
                  <a:close/>
                </a:path>
              </a:pathLst>
            </a:custGeom>
            <a:solidFill>
              <a:srgbClr val="000000">
                <a:alpha val="1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" name="Google Shape;165;p18"/>
            <p:cNvSpPr/>
            <p:nvPr/>
          </p:nvSpPr>
          <p:spPr>
            <a:xfrm>
              <a:off x="6759671" y="5940617"/>
              <a:ext cx="32716" cy="17100"/>
            </a:xfrm>
            <a:custGeom>
              <a:avLst/>
              <a:gdLst/>
              <a:ahLst/>
              <a:cxnLst/>
              <a:rect l="l" t="t" r="r" b="b"/>
              <a:pathLst>
                <a:path w="32716" h="17100" extrusionOk="0">
                  <a:moveTo>
                    <a:pt x="24166" y="17101"/>
                  </a:moveTo>
                  <a:lnTo>
                    <a:pt x="8550" y="17101"/>
                  </a:lnTo>
                  <a:cubicBezTo>
                    <a:pt x="3828" y="17101"/>
                    <a:pt x="0" y="13274"/>
                    <a:pt x="0" y="8550"/>
                  </a:cubicBezTo>
                  <a:cubicBezTo>
                    <a:pt x="0" y="3828"/>
                    <a:pt x="3827" y="0"/>
                    <a:pt x="8550" y="0"/>
                  </a:cubicBezTo>
                  <a:lnTo>
                    <a:pt x="24166" y="0"/>
                  </a:lnTo>
                  <a:cubicBezTo>
                    <a:pt x="28889" y="0"/>
                    <a:pt x="32717" y="3827"/>
                    <a:pt x="32717" y="8550"/>
                  </a:cubicBezTo>
                  <a:cubicBezTo>
                    <a:pt x="32717" y="13274"/>
                    <a:pt x="28890" y="17101"/>
                    <a:pt x="24166" y="17101"/>
                  </a:cubicBezTo>
                  <a:close/>
                </a:path>
              </a:pathLst>
            </a:custGeom>
            <a:solidFill>
              <a:srgbClr val="000000">
                <a:alpha val="1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" name="Google Shape;166;p18"/>
            <p:cNvSpPr/>
            <p:nvPr/>
          </p:nvSpPr>
          <p:spPr>
            <a:xfrm>
              <a:off x="6709404" y="5652066"/>
              <a:ext cx="133250" cy="133250"/>
            </a:xfrm>
            <a:custGeom>
              <a:avLst/>
              <a:gdLst/>
              <a:ahLst/>
              <a:cxnLst/>
              <a:rect l="l" t="t" r="r" b="b"/>
              <a:pathLst>
                <a:path w="133250" h="133250" extrusionOk="0">
                  <a:moveTo>
                    <a:pt x="133250" y="66625"/>
                  </a:moveTo>
                  <a:cubicBezTo>
                    <a:pt x="133250" y="103421"/>
                    <a:pt x="103421" y="133250"/>
                    <a:pt x="66625" y="133250"/>
                  </a:cubicBezTo>
                  <a:cubicBezTo>
                    <a:pt x="29829" y="133250"/>
                    <a:pt x="0" y="103421"/>
                    <a:pt x="0" y="66625"/>
                  </a:cubicBezTo>
                  <a:cubicBezTo>
                    <a:pt x="0" y="29829"/>
                    <a:pt x="29829" y="0"/>
                    <a:pt x="66625" y="0"/>
                  </a:cubicBezTo>
                  <a:cubicBezTo>
                    <a:pt x="103421" y="0"/>
                    <a:pt x="133250" y="29829"/>
                    <a:pt x="133250" y="666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" name="Google Shape;167;p18"/>
            <p:cNvSpPr/>
            <p:nvPr/>
          </p:nvSpPr>
          <p:spPr>
            <a:xfrm>
              <a:off x="6413832" y="5652066"/>
              <a:ext cx="133250" cy="133250"/>
            </a:xfrm>
            <a:custGeom>
              <a:avLst/>
              <a:gdLst/>
              <a:ahLst/>
              <a:cxnLst/>
              <a:rect l="l" t="t" r="r" b="b"/>
              <a:pathLst>
                <a:path w="133250" h="133250" extrusionOk="0">
                  <a:moveTo>
                    <a:pt x="133250" y="66625"/>
                  </a:moveTo>
                  <a:cubicBezTo>
                    <a:pt x="133250" y="103421"/>
                    <a:pt x="103421" y="133250"/>
                    <a:pt x="66625" y="133250"/>
                  </a:cubicBezTo>
                  <a:cubicBezTo>
                    <a:pt x="29829" y="133250"/>
                    <a:pt x="0" y="103421"/>
                    <a:pt x="0" y="66625"/>
                  </a:cubicBezTo>
                  <a:cubicBezTo>
                    <a:pt x="0" y="29829"/>
                    <a:pt x="29829" y="0"/>
                    <a:pt x="66625" y="0"/>
                  </a:cubicBezTo>
                  <a:cubicBezTo>
                    <a:pt x="103421" y="0"/>
                    <a:pt x="133250" y="29829"/>
                    <a:pt x="133250" y="6662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" name="Google Shape;168;p18"/>
            <p:cNvSpPr/>
            <p:nvPr/>
          </p:nvSpPr>
          <p:spPr>
            <a:xfrm>
              <a:off x="6735417" y="5654480"/>
              <a:ext cx="107241" cy="130840"/>
            </a:xfrm>
            <a:custGeom>
              <a:avLst/>
              <a:gdLst/>
              <a:ahLst/>
              <a:cxnLst/>
              <a:rect l="l" t="t" r="r" b="b"/>
              <a:pathLst>
                <a:path w="107241" h="130840" extrusionOk="0">
                  <a:moveTo>
                    <a:pt x="107242" y="64217"/>
                  </a:moveTo>
                  <a:cubicBezTo>
                    <a:pt x="107242" y="101006"/>
                    <a:pt x="77408" y="130840"/>
                    <a:pt x="40608" y="130840"/>
                  </a:cubicBezTo>
                  <a:cubicBezTo>
                    <a:pt x="25332" y="130840"/>
                    <a:pt x="11241" y="125687"/>
                    <a:pt x="0" y="117023"/>
                  </a:cubicBezTo>
                  <a:cubicBezTo>
                    <a:pt x="5665" y="118596"/>
                    <a:pt x="11640" y="119440"/>
                    <a:pt x="17807" y="119440"/>
                  </a:cubicBezTo>
                  <a:cubicBezTo>
                    <a:pt x="54607" y="119440"/>
                    <a:pt x="84441" y="89606"/>
                    <a:pt x="84441" y="52817"/>
                  </a:cubicBezTo>
                  <a:cubicBezTo>
                    <a:pt x="84441" y="31305"/>
                    <a:pt x="74249" y="12175"/>
                    <a:pt x="58426" y="0"/>
                  </a:cubicBezTo>
                  <a:cubicBezTo>
                    <a:pt x="86574" y="7787"/>
                    <a:pt x="107242" y="33585"/>
                    <a:pt x="107242" y="64217"/>
                  </a:cubicBezTo>
                  <a:close/>
                </a:path>
              </a:pathLst>
            </a:custGeom>
            <a:solidFill>
              <a:srgbClr val="000000">
                <a:alpha val="1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" name="Google Shape;169;p18"/>
            <p:cNvSpPr/>
            <p:nvPr/>
          </p:nvSpPr>
          <p:spPr>
            <a:xfrm>
              <a:off x="6439843" y="5654480"/>
              <a:ext cx="107242" cy="130840"/>
            </a:xfrm>
            <a:custGeom>
              <a:avLst/>
              <a:gdLst/>
              <a:ahLst/>
              <a:cxnLst/>
              <a:rect l="l" t="t" r="r" b="b"/>
              <a:pathLst>
                <a:path w="107242" h="130840" extrusionOk="0">
                  <a:moveTo>
                    <a:pt x="107242" y="64217"/>
                  </a:moveTo>
                  <a:cubicBezTo>
                    <a:pt x="107242" y="101006"/>
                    <a:pt x="77408" y="130840"/>
                    <a:pt x="40619" y="130840"/>
                  </a:cubicBezTo>
                  <a:cubicBezTo>
                    <a:pt x="25331" y="130840"/>
                    <a:pt x="11241" y="125687"/>
                    <a:pt x="0" y="117023"/>
                  </a:cubicBezTo>
                  <a:cubicBezTo>
                    <a:pt x="5665" y="118596"/>
                    <a:pt x="11651" y="119440"/>
                    <a:pt x="17818" y="119440"/>
                  </a:cubicBezTo>
                  <a:cubicBezTo>
                    <a:pt x="54607" y="119440"/>
                    <a:pt x="84441" y="89606"/>
                    <a:pt x="84441" y="52817"/>
                  </a:cubicBezTo>
                  <a:cubicBezTo>
                    <a:pt x="84441" y="31305"/>
                    <a:pt x="74249" y="12175"/>
                    <a:pt x="58426" y="0"/>
                  </a:cubicBezTo>
                  <a:cubicBezTo>
                    <a:pt x="86574" y="7787"/>
                    <a:pt x="107242" y="33585"/>
                    <a:pt x="107242" y="64217"/>
                  </a:cubicBezTo>
                  <a:close/>
                </a:path>
              </a:pathLst>
            </a:custGeom>
            <a:solidFill>
              <a:srgbClr val="000000">
                <a:alpha val="1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70" name="Google Shape;170;p18"/>
            <p:cNvGrpSpPr/>
            <p:nvPr/>
          </p:nvGrpSpPr>
          <p:grpSpPr>
            <a:xfrm>
              <a:off x="6454853" y="5690657"/>
              <a:ext cx="353548" cy="56070"/>
              <a:chOff x="6454853" y="5690657"/>
              <a:chExt cx="353548" cy="56070"/>
            </a:xfrm>
          </p:grpSpPr>
          <p:sp>
            <p:nvSpPr>
              <p:cNvPr id="171" name="Google Shape;171;p18"/>
              <p:cNvSpPr/>
              <p:nvPr/>
            </p:nvSpPr>
            <p:spPr>
              <a:xfrm>
                <a:off x="6743657" y="5690657"/>
                <a:ext cx="64744" cy="56070"/>
              </a:xfrm>
              <a:custGeom>
                <a:avLst/>
                <a:gdLst/>
                <a:ahLst/>
                <a:cxnLst/>
                <a:rect l="l" t="t" r="r" b="b"/>
                <a:pathLst>
                  <a:path w="64744" h="56070" extrusionOk="0">
                    <a:moveTo>
                      <a:pt x="61161" y="1591"/>
                    </a:moveTo>
                    <a:cubicBezTo>
                      <a:pt x="57315" y="-1152"/>
                      <a:pt x="51977" y="-259"/>
                      <a:pt x="49234" y="3583"/>
                    </a:cubicBezTo>
                    <a:lnTo>
                      <a:pt x="27868" y="33516"/>
                    </a:lnTo>
                    <a:lnTo>
                      <a:pt x="15130" y="18163"/>
                    </a:lnTo>
                    <a:cubicBezTo>
                      <a:pt x="12117" y="14528"/>
                      <a:pt x="6726" y="14027"/>
                      <a:pt x="3091" y="17044"/>
                    </a:cubicBezTo>
                    <a:cubicBezTo>
                      <a:pt x="-543" y="20059"/>
                      <a:pt x="-1045" y="25449"/>
                      <a:pt x="1971" y="29083"/>
                    </a:cubicBezTo>
                    <a:lnTo>
                      <a:pt x="21799" y="52980"/>
                    </a:lnTo>
                    <a:cubicBezTo>
                      <a:pt x="23427" y="54942"/>
                      <a:pt x="25841" y="56071"/>
                      <a:pt x="28378" y="56071"/>
                    </a:cubicBezTo>
                    <a:cubicBezTo>
                      <a:pt x="28481" y="56071"/>
                      <a:pt x="28586" y="56068"/>
                      <a:pt x="28690" y="56065"/>
                    </a:cubicBezTo>
                    <a:cubicBezTo>
                      <a:pt x="31341" y="55968"/>
                      <a:pt x="33797" y="54647"/>
                      <a:pt x="35339" y="52488"/>
                    </a:cubicBezTo>
                    <a:lnTo>
                      <a:pt x="63154" y="13518"/>
                    </a:lnTo>
                    <a:cubicBezTo>
                      <a:pt x="65895" y="9674"/>
                      <a:pt x="65004" y="4334"/>
                      <a:pt x="61161" y="1591"/>
                    </a:cubicBezTo>
                    <a:close/>
                  </a:path>
                </a:pathLst>
              </a:cu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2" name="Google Shape;172;p18"/>
              <p:cNvSpPr/>
              <p:nvPr/>
            </p:nvSpPr>
            <p:spPr>
              <a:xfrm>
                <a:off x="6454853" y="5692470"/>
                <a:ext cx="51209" cy="52443"/>
              </a:xfrm>
              <a:custGeom>
                <a:avLst/>
                <a:gdLst/>
                <a:ahLst/>
                <a:cxnLst/>
                <a:rect l="l" t="t" r="r" b="b"/>
                <a:pathLst>
                  <a:path w="51209" h="52443" extrusionOk="0">
                    <a:moveTo>
                      <a:pt x="48597" y="2399"/>
                    </a:moveTo>
                    <a:cubicBezTo>
                      <a:pt x="45200" y="-881"/>
                      <a:pt x="39787" y="-786"/>
                      <a:pt x="36508" y="2613"/>
                    </a:cubicBezTo>
                    <a:lnTo>
                      <a:pt x="25605" y="13911"/>
                    </a:lnTo>
                    <a:lnTo>
                      <a:pt x="14702" y="2613"/>
                    </a:lnTo>
                    <a:cubicBezTo>
                      <a:pt x="11423" y="-786"/>
                      <a:pt x="6009" y="-880"/>
                      <a:pt x="2613" y="2399"/>
                    </a:cubicBezTo>
                    <a:cubicBezTo>
                      <a:pt x="-785" y="5679"/>
                      <a:pt x="-882" y="11092"/>
                      <a:pt x="2398" y="14488"/>
                    </a:cubicBezTo>
                    <a:lnTo>
                      <a:pt x="13724" y="26222"/>
                    </a:lnTo>
                    <a:lnTo>
                      <a:pt x="2398" y="37956"/>
                    </a:lnTo>
                    <a:cubicBezTo>
                      <a:pt x="-882" y="41353"/>
                      <a:pt x="-784" y="46765"/>
                      <a:pt x="2613" y="50046"/>
                    </a:cubicBezTo>
                    <a:cubicBezTo>
                      <a:pt x="4272" y="51648"/>
                      <a:pt x="6412" y="52443"/>
                      <a:pt x="8549" y="52443"/>
                    </a:cubicBezTo>
                    <a:cubicBezTo>
                      <a:pt x="10788" y="52443"/>
                      <a:pt x="13024" y="51570"/>
                      <a:pt x="14702" y="49830"/>
                    </a:cubicBezTo>
                    <a:lnTo>
                      <a:pt x="25605" y="38533"/>
                    </a:lnTo>
                    <a:lnTo>
                      <a:pt x="36508" y="49830"/>
                    </a:lnTo>
                    <a:cubicBezTo>
                      <a:pt x="38186" y="51570"/>
                      <a:pt x="40421" y="52443"/>
                      <a:pt x="42661" y="52443"/>
                    </a:cubicBezTo>
                    <a:cubicBezTo>
                      <a:pt x="44798" y="52443"/>
                      <a:pt x="46938" y="51646"/>
                      <a:pt x="48597" y="50046"/>
                    </a:cubicBezTo>
                    <a:cubicBezTo>
                      <a:pt x="51995" y="46765"/>
                      <a:pt x="52091" y="41353"/>
                      <a:pt x="48811" y="37956"/>
                    </a:cubicBezTo>
                    <a:lnTo>
                      <a:pt x="37486" y="26222"/>
                    </a:lnTo>
                    <a:lnTo>
                      <a:pt x="48811" y="14488"/>
                    </a:lnTo>
                    <a:cubicBezTo>
                      <a:pt x="52091" y="11092"/>
                      <a:pt x="51995" y="5678"/>
                      <a:pt x="48597" y="2399"/>
                    </a:cubicBezTo>
                    <a:close/>
                  </a:path>
                </a:pathLst>
              </a:cu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73" name="Google Shape;173;p18"/>
          <p:cNvGrpSpPr/>
          <p:nvPr/>
        </p:nvGrpSpPr>
        <p:grpSpPr>
          <a:xfrm>
            <a:off x="3291674" y="3463232"/>
            <a:ext cx="460536" cy="446835"/>
            <a:chOff x="2410691" y="5421068"/>
            <a:chExt cx="575311" cy="558195"/>
          </a:xfrm>
        </p:grpSpPr>
        <p:grpSp>
          <p:nvGrpSpPr>
            <p:cNvPr id="174" name="Google Shape;174;p18"/>
            <p:cNvGrpSpPr/>
            <p:nvPr/>
          </p:nvGrpSpPr>
          <p:grpSpPr>
            <a:xfrm>
              <a:off x="2410691" y="5498097"/>
              <a:ext cx="575311" cy="481166"/>
              <a:chOff x="2410691" y="5498097"/>
              <a:chExt cx="575311" cy="481166"/>
            </a:xfrm>
          </p:grpSpPr>
          <p:sp>
            <p:nvSpPr>
              <p:cNvPr id="175" name="Google Shape;175;p18"/>
              <p:cNvSpPr/>
              <p:nvPr/>
            </p:nvSpPr>
            <p:spPr>
              <a:xfrm>
                <a:off x="2631504" y="5886757"/>
                <a:ext cx="133683" cy="83825"/>
              </a:xfrm>
              <a:custGeom>
                <a:avLst/>
                <a:gdLst/>
                <a:ahLst/>
                <a:cxnLst/>
                <a:rect l="l" t="t" r="r" b="b"/>
                <a:pathLst>
                  <a:path w="133683" h="83825" extrusionOk="0">
                    <a:moveTo>
                      <a:pt x="109034" y="0"/>
                    </a:moveTo>
                    <a:lnTo>
                      <a:pt x="66842" y="0"/>
                    </a:lnTo>
                    <a:lnTo>
                      <a:pt x="24649" y="0"/>
                    </a:lnTo>
                    <a:cubicBezTo>
                      <a:pt x="24649" y="0"/>
                      <a:pt x="17065" y="55460"/>
                      <a:pt x="0" y="83826"/>
                    </a:cubicBezTo>
                    <a:lnTo>
                      <a:pt x="66842" y="83826"/>
                    </a:lnTo>
                    <a:lnTo>
                      <a:pt x="133684" y="83826"/>
                    </a:lnTo>
                    <a:cubicBezTo>
                      <a:pt x="116619" y="55460"/>
                      <a:pt x="109034" y="0"/>
                      <a:pt x="10903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6" name="Google Shape;176;p18"/>
              <p:cNvSpPr/>
              <p:nvPr/>
            </p:nvSpPr>
            <p:spPr>
              <a:xfrm>
                <a:off x="2715846" y="5886754"/>
                <a:ext cx="49341" cy="83833"/>
              </a:xfrm>
              <a:custGeom>
                <a:avLst/>
                <a:gdLst/>
                <a:ahLst/>
                <a:cxnLst/>
                <a:rect l="l" t="t" r="r" b="b"/>
                <a:pathLst>
                  <a:path w="49341" h="83833" extrusionOk="0">
                    <a:moveTo>
                      <a:pt x="49341" y="83834"/>
                    </a:moveTo>
                    <a:lnTo>
                      <a:pt x="24653" y="83834"/>
                    </a:lnTo>
                    <a:cubicBezTo>
                      <a:pt x="7580" y="55465"/>
                      <a:pt x="0" y="0"/>
                      <a:pt x="0" y="0"/>
                    </a:cubicBezTo>
                    <a:lnTo>
                      <a:pt x="24687" y="0"/>
                    </a:lnTo>
                    <a:cubicBezTo>
                      <a:pt x="24687" y="1"/>
                      <a:pt x="32280" y="55465"/>
                      <a:pt x="49341" y="83834"/>
                    </a:cubicBezTo>
                    <a:close/>
                  </a:path>
                </a:pathLst>
              </a:cu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7" name="Google Shape;177;p18"/>
              <p:cNvSpPr/>
              <p:nvPr/>
            </p:nvSpPr>
            <p:spPr>
              <a:xfrm>
                <a:off x="2569487" y="5961902"/>
                <a:ext cx="257715" cy="17361"/>
              </a:xfrm>
              <a:custGeom>
                <a:avLst/>
                <a:gdLst/>
                <a:ahLst/>
                <a:cxnLst/>
                <a:rect l="l" t="t" r="r" b="b"/>
                <a:pathLst>
                  <a:path w="257715" h="17361" extrusionOk="0">
                    <a:moveTo>
                      <a:pt x="249035" y="17361"/>
                    </a:moveTo>
                    <a:lnTo>
                      <a:pt x="8681" y="17361"/>
                    </a:lnTo>
                    <a:cubicBezTo>
                      <a:pt x="3887" y="17361"/>
                      <a:pt x="0" y="13476"/>
                      <a:pt x="0" y="8681"/>
                    </a:cubicBezTo>
                    <a:cubicBezTo>
                      <a:pt x="0" y="3885"/>
                      <a:pt x="3887" y="0"/>
                      <a:pt x="8681" y="0"/>
                    </a:cubicBezTo>
                    <a:lnTo>
                      <a:pt x="249035" y="0"/>
                    </a:lnTo>
                    <a:cubicBezTo>
                      <a:pt x="253830" y="0"/>
                      <a:pt x="257715" y="3885"/>
                      <a:pt x="257715" y="8681"/>
                    </a:cubicBezTo>
                    <a:cubicBezTo>
                      <a:pt x="257715" y="13476"/>
                      <a:pt x="253829" y="17361"/>
                      <a:pt x="249035" y="1736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8" name="Google Shape;178;p18"/>
              <p:cNvSpPr/>
              <p:nvPr/>
            </p:nvSpPr>
            <p:spPr>
              <a:xfrm>
                <a:off x="2410691" y="5498103"/>
                <a:ext cx="575308" cy="374504"/>
              </a:xfrm>
              <a:custGeom>
                <a:avLst/>
                <a:gdLst/>
                <a:ahLst/>
                <a:cxnLst/>
                <a:rect l="l" t="t" r="r" b="b"/>
                <a:pathLst>
                  <a:path w="575308" h="374504" extrusionOk="0">
                    <a:moveTo>
                      <a:pt x="553146" y="374505"/>
                    </a:moveTo>
                    <a:lnTo>
                      <a:pt x="22163" y="374505"/>
                    </a:lnTo>
                    <a:cubicBezTo>
                      <a:pt x="9923" y="374505"/>
                      <a:pt x="0" y="364582"/>
                      <a:pt x="0" y="352342"/>
                    </a:cubicBezTo>
                    <a:lnTo>
                      <a:pt x="0" y="22163"/>
                    </a:lnTo>
                    <a:cubicBezTo>
                      <a:pt x="0" y="9923"/>
                      <a:pt x="9923" y="0"/>
                      <a:pt x="22163" y="0"/>
                    </a:cubicBezTo>
                    <a:lnTo>
                      <a:pt x="553146" y="0"/>
                    </a:lnTo>
                    <a:cubicBezTo>
                      <a:pt x="565386" y="0"/>
                      <a:pt x="575309" y="9923"/>
                      <a:pt x="575309" y="22163"/>
                    </a:cubicBezTo>
                    <a:lnTo>
                      <a:pt x="575309" y="352342"/>
                    </a:lnTo>
                    <a:cubicBezTo>
                      <a:pt x="575308" y="364582"/>
                      <a:pt x="565385" y="374505"/>
                      <a:pt x="553146" y="374505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" name="Google Shape;179;p18"/>
              <p:cNvSpPr/>
              <p:nvPr/>
            </p:nvSpPr>
            <p:spPr>
              <a:xfrm>
                <a:off x="2940688" y="5498097"/>
                <a:ext cx="45314" cy="392129"/>
              </a:xfrm>
              <a:custGeom>
                <a:avLst/>
                <a:gdLst/>
                <a:ahLst/>
                <a:cxnLst/>
                <a:rect l="l" t="t" r="r" b="b"/>
                <a:pathLst>
                  <a:path w="45314" h="392129" extrusionOk="0">
                    <a:moveTo>
                      <a:pt x="45314" y="22165"/>
                    </a:moveTo>
                    <a:lnTo>
                      <a:pt x="45314" y="369965"/>
                    </a:lnTo>
                    <a:cubicBezTo>
                      <a:pt x="45314" y="382211"/>
                      <a:pt x="35384" y="392130"/>
                      <a:pt x="23149" y="392130"/>
                    </a:cubicBezTo>
                    <a:lnTo>
                      <a:pt x="0" y="392130"/>
                    </a:lnTo>
                    <a:cubicBezTo>
                      <a:pt x="12234" y="392130"/>
                      <a:pt x="22165" y="382211"/>
                      <a:pt x="22165" y="369965"/>
                    </a:cubicBezTo>
                    <a:lnTo>
                      <a:pt x="22165" y="22165"/>
                    </a:lnTo>
                    <a:cubicBezTo>
                      <a:pt x="22165" y="9932"/>
                      <a:pt x="12235" y="0"/>
                      <a:pt x="0" y="0"/>
                    </a:cubicBezTo>
                    <a:lnTo>
                      <a:pt x="23149" y="0"/>
                    </a:lnTo>
                    <a:cubicBezTo>
                      <a:pt x="35384" y="1"/>
                      <a:pt x="45314" y="9932"/>
                      <a:pt x="45314" y="22165"/>
                    </a:cubicBezTo>
                    <a:close/>
                  </a:path>
                </a:pathLst>
              </a:cu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0" name="Google Shape;180;p18"/>
              <p:cNvSpPr/>
              <p:nvPr/>
            </p:nvSpPr>
            <p:spPr>
              <a:xfrm>
                <a:off x="2449771" y="5538049"/>
                <a:ext cx="497148" cy="294774"/>
              </a:xfrm>
              <a:custGeom>
                <a:avLst/>
                <a:gdLst/>
                <a:ahLst/>
                <a:cxnLst/>
                <a:rect l="l" t="t" r="r" b="b"/>
                <a:pathLst>
                  <a:path w="497148" h="294774" extrusionOk="0">
                    <a:moveTo>
                      <a:pt x="497147" y="294775"/>
                    </a:moveTo>
                    <a:lnTo>
                      <a:pt x="0" y="294775"/>
                    </a:lnTo>
                    <a:lnTo>
                      <a:pt x="0" y="11709"/>
                    </a:lnTo>
                    <a:cubicBezTo>
                      <a:pt x="0" y="5242"/>
                      <a:pt x="5242" y="0"/>
                      <a:pt x="11709" y="0"/>
                    </a:cubicBezTo>
                    <a:lnTo>
                      <a:pt x="485439" y="0"/>
                    </a:lnTo>
                    <a:cubicBezTo>
                      <a:pt x="491906" y="0"/>
                      <a:pt x="497148" y="5242"/>
                      <a:pt x="497148" y="11709"/>
                    </a:cubicBezTo>
                    <a:lnTo>
                      <a:pt x="497148" y="294775"/>
                    </a:lnTo>
                    <a:close/>
                  </a:path>
                </a:pathLst>
              </a:custGeom>
              <a:solidFill>
                <a:srgbClr val="F8F6F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" name="Google Shape;181;p18"/>
              <p:cNvSpPr/>
              <p:nvPr/>
            </p:nvSpPr>
            <p:spPr>
              <a:xfrm>
                <a:off x="2449771" y="5538049"/>
                <a:ext cx="497148" cy="294774"/>
              </a:xfrm>
              <a:custGeom>
                <a:avLst/>
                <a:gdLst/>
                <a:ahLst/>
                <a:cxnLst/>
                <a:rect l="l" t="t" r="r" b="b"/>
                <a:pathLst>
                  <a:path w="497148" h="294774" extrusionOk="0">
                    <a:moveTo>
                      <a:pt x="497147" y="294775"/>
                    </a:moveTo>
                    <a:lnTo>
                      <a:pt x="0" y="294775"/>
                    </a:lnTo>
                    <a:lnTo>
                      <a:pt x="0" y="11709"/>
                    </a:lnTo>
                    <a:cubicBezTo>
                      <a:pt x="0" y="5242"/>
                      <a:pt x="5242" y="0"/>
                      <a:pt x="11709" y="0"/>
                    </a:cubicBezTo>
                    <a:lnTo>
                      <a:pt x="485439" y="0"/>
                    </a:lnTo>
                    <a:cubicBezTo>
                      <a:pt x="491906" y="0"/>
                      <a:pt x="497148" y="5242"/>
                      <a:pt x="497148" y="11709"/>
                    </a:cubicBezTo>
                    <a:lnTo>
                      <a:pt x="497148" y="294775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" name="Google Shape;182;p18"/>
              <p:cNvSpPr/>
              <p:nvPr/>
            </p:nvSpPr>
            <p:spPr>
              <a:xfrm>
                <a:off x="2911556" y="5538053"/>
                <a:ext cx="35360" cy="294776"/>
              </a:xfrm>
              <a:custGeom>
                <a:avLst/>
                <a:gdLst/>
                <a:ahLst/>
                <a:cxnLst/>
                <a:rect l="l" t="t" r="r" b="b"/>
                <a:pathLst>
                  <a:path w="35360" h="294776" extrusionOk="0">
                    <a:moveTo>
                      <a:pt x="35360" y="11701"/>
                    </a:moveTo>
                    <a:lnTo>
                      <a:pt x="35360" y="294777"/>
                    </a:lnTo>
                    <a:lnTo>
                      <a:pt x="11714" y="294777"/>
                    </a:lnTo>
                    <a:lnTo>
                      <a:pt x="11714" y="11701"/>
                    </a:lnTo>
                    <a:cubicBezTo>
                      <a:pt x="11714" y="5243"/>
                      <a:pt x="6471" y="0"/>
                      <a:pt x="0" y="0"/>
                    </a:cubicBezTo>
                    <a:lnTo>
                      <a:pt x="23658" y="0"/>
                    </a:lnTo>
                    <a:cubicBezTo>
                      <a:pt x="30117" y="0"/>
                      <a:pt x="35360" y="5243"/>
                      <a:pt x="35360" y="11701"/>
                    </a:cubicBezTo>
                    <a:close/>
                  </a:path>
                </a:pathLst>
              </a:cu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" name="Google Shape;183;p18"/>
              <p:cNvSpPr/>
              <p:nvPr/>
            </p:nvSpPr>
            <p:spPr>
              <a:xfrm>
                <a:off x="2410691" y="5832824"/>
                <a:ext cx="575307" cy="57405"/>
              </a:xfrm>
              <a:custGeom>
                <a:avLst/>
                <a:gdLst/>
                <a:ahLst/>
                <a:cxnLst/>
                <a:rect l="l" t="t" r="r" b="b"/>
                <a:pathLst>
                  <a:path w="575307" h="57405" extrusionOk="0">
                    <a:moveTo>
                      <a:pt x="553146" y="57405"/>
                    </a:moveTo>
                    <a:lnTo>
                      <a:pt x="22163" y="57405"/>
                    </a:lnTo>
                    <a:cubicBezTo>
                      <a:pt x="9923" y="57405"/>
                      <a:pt x="0" y="47483"/>
                      <a:pt x="0" y="35242"/>
                    </a:cubicBezTo>
                    <a:lnTo>
                      <a:pt x="0" y="0"/>
                    </a:lnTo>
                    <a:lnTo>
                      <a:pt x="575308" y="0"/>
                    </a:lnTo>
                    <a:lnTo>
                      <a:pt x="575308" y="35242"/>
                    </a:lnTo>
                    <a:cubicBezTo>
                      <a:pt x="575308" y="47483"/>
                      <a:pt x="565385" y="57405"/>
                      <a:pt x="553146" y="57405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" name="Google Shape;184;p18"/>
              <p:cNvSpPr/>
              <p:nvPr/>
            </p:nvSpPr>
            <p:spPr>
              <a:xfrm>
                <a:off x="2940688" y="5832830"/>
                <a:ext cx="45314" cy="57397"/>
              </a:xfrm>
              <a:custGeom>
                <a:avLst/>
                <a:gdLst/>
                <a:ahLst/>
                <a:cxnLst/>
                <a:rect l="l" t="t" r="r" b="b"/>
                <a:pathLst>
                  <a:path w="45314" h="57397" extrusionOk="0">
                    <a:moveTo>
                      <a:pt x="45314" y="0"/>
                    </a:moveTo>
                    <a:lnTo>
                      <a:pt x="45314" y="35232"/>
                    </a:lnTo>
                    <a:cubicBezTo>
                      <a:pt x="45314" y="47478"/>
                      <a:pt x="35384" y="57398"/>
                      <a:pt x="23149" y="57398"/>
                    </a:cubicBezTo>
                    <a:lnTo>
                      <a:pt x="0" y="57398"/>
                    </a:lnTo>
                    <a:cubicBezTo>
                      <a:pt x="12234" y="57398"/>
                      <a:pt x="22165" y="47478"/>
                      <a:pt x="22165" y="35232"/>
                    </a:cubicBezTo>
                    <a:lnTo>
                      <a:pt x="22165" y="0"/>
                    </a:lnTo>
                    <a:close/>
                  </a:path>
                </a:pathLst>
              </a:cu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85" name="Google Shape;185;p18"/>
            <p:cNvSpPr/>
            <p:nvPr/>
          </p:nvSpPr>
          <p:spPr>
            <a:xfrm>
              <a:off x="2484636" y="5421072"/>
              <a:ext cx="427420" cy="411703"/>
            </a:xfrm>
            <a:custGeom>
              <a:avLst/>
              <a:gdLst/>
              <a:ahLst/>
              <a:cxnLst/>
              <a:rect l="l" t="t" r="r" b="b"/>
              <a:pathLst>
                <a:path w="427420" h="411703" extrusionOk="0">
                  <a:moveTo>
                    <a:pt x="427421" y="411703"/>
                  </a:moveTo>
                  <a:lnTo>
                    <a:pt x="0" y="411703"/>
                  </a:lnTo>
                  <a:lnTo>
                    <a:pt x="0" y="10066"/>
                  </a:lnTo>
                  <a:cubicBezTo>
                    <a:pt x="0" y="4507"/>
                    <a:pt x="4507" y="0"/>
                    <a:pt x="10066" y="0"/>
                  </a:cubicBezTo>
                  <a:lnTo>
                    <a:pt x="417353" y="0"/>
                  </a:lnTo>
                  <a:cubicBezTo>
                    <a:pt x="422913" y="0"/>
                    <a:pt x="427419" y="4507"/>
                    <a:pt x="427419" y="10066"/>
                  </a:cubicBezTo>
                  <a:lnTo>
                    <a:pt x="427419" y="41170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Google Shape;186;p18"/>
            <p:cNvSpPr/>
            <p:nvPr/>
          </p:nvSpPr>
          <p:spPr>
            <a:xfrm>
              <a:off x="2878838" y="5421068"/>
              <a:ext cx="33218" cy="411713"/>
            </a:xfrm>
            <a:custGeom>
              <a:avLst/>
              <a:gdLst/>
              <a:ahLst/>
              <a:cxnLst/>
              <a:rect l="l" t="t" r="r" b="b"/>
              <a:pathLst>
                <a:path w="33218" h="411713" extrusionOk="0">
                  <a:moveTo>
                    <a:pt x="33219" y="10070"/>
                  </a:moveTo>
                  <a:lnTo>
                    <a:pt x="33219" y="411714"/>
                  </a:lnTo>
                  <a:lnTo>
                    <a:pt x="10070" y="411714"/>
                  </a:lnTo>
                  <a:lnTo>
                    <a:pt x="10070" y="10070"/>
                  </a:lnTo>
                  <a:cubicBezTo>
                    <a:pt x="10070" y="4514"/>
                    <a:pt x="5568" y="0"/>
                    <a:pt x="0" y="0"/>
                  </a:cubicBezTo>
                  <a:lnTo>
                    <a:pt x="23149" y="0"/>
                  </a:lnTo>
                  <a:cubicBezTo>
                    <a:pt x="28716" y="0"/>
                    <a:pt x="33219" y="4514"/>
                    <a:pt x="33219" y="10070"/>
                  </a:cubicBezTo>
                  <a:close/>
                </a:path>
              </a:pathLst>
            </a:custGeom>
            <a:solidFill>
              <a:srgbClr val="000000">
                <a:alpha val="1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" name="Google Shape;187;p18"/>
            <p:cNvSpPr/>
            <p:nvPr/>
          </p:nvSpPr>
          <p:spPr>
            <a:xfrm>
              <a:off x="2484639" y="5421068"/>
              <a:ext cx="427417" cy="48518"/>
            </a:xfrm>
            <a:custGeom>
              <a:avLst/>
              <a:gdLst/>
              <a:ahLst/>
              <a:cxnLst/>
              <a:rect l="l" t="t" r="r" b="b"/>
              <a:pathLst>
                <a:path w="427417" h="48518" extrusionOk="0">
                  <a:moveTo>
                    <a:pt x="427417" y="10071"/>
                  </a:moveTo>
                  <a:lnTo>
                    <a:pt x="427417" y="48518"/>
                  </a:lnTo>
                  <a:lnTo>
                    <a:pt x="0" y="48518"/>
                  </a:lnTo>
                  <a:lnTo>
                    <a:pt x="0" y="10071"/>
                  </a:lnTo>
                  <a:cubicBezTo>
                    <a:pt x="0" y="4509"/>
                    <a:pt x="4508" y="0"/>
                    <a:pt x="10061" y="0"/>
                  </a:cubicBezTo>
                  <a:lnTo>
                    <a:pt x="417357" y="0"/>
                  </a:lnTo>
                  <a:cubicBezTo>
                    <a:pt x="422909" y="0"/>
                    <a:pt x="427417" y="4508"/>
                    <a:pt x="427417" y="1007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Google Shape;188;p18"/>
            <p:cNvSpPr/>
            <p:nvPr/>
          </p:nvSpPr>
          <p:spPr>
            <a:xfrm>
              <a:off x="2878849" y="5421068"/>
              <a:ext cx="33207" cy="48519"/>
            </a:xfrm>
            <a:custGeom>
              <a:avLst/>
              <a:gdLst/>
              <a:ahLst/>
              <a:cxnLst/>
              <a:rect l="l" t="t" r="r" b="b"/>
              <a:pathLst>
                <a:path w="33207" h="48519" extrusionOk="0">
                  <a:moveTo>
                    <a:pt x="33208" y="10070"/>
                  </a:moveTo>
                  <a:lnTo>
                    <a:pt x="33208" y="48519"/>
                  </a:lnTo>
                  <a:lnTo>
                    <a:pt x="10059" y="48519"/>
                  </a:lnTo>
                  <a:lnTo>
                    <a:pt x="10059" y="10070"/>
                  </a:lnTo>
                  <a:cubicBezTo>
                    <a:pt x="10059" y="4502"/>
                    <a:pt x="5544" y="0"/>
                    <a:pt x="0" y="0"/>
                  </a:cubicBezTo>
                  <a:lnTo>
                    <a:pt x="23149" y="0"/>
                  </a:lnTo>
                  <a:cubicBezTo>
                    <a:pt x="28693" y="0"/>
                    <a:pt x="33208" y="4502"/>
                    <a:pt x="33208" y="10070"/>
                  </a:cubicBezTo>
                  <a:close/>
                </a:path>
              </a:pathLst>
            </a:custGeom>
            <a:solidFill>
              <a:srgbClr val="000000">
                <a:alpha val="1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89" name="Google Shape;189;p18"/>
            <p:cNvGrpSpPr/>
            <p:nvPr/>
          </p:nvGrpSpPr>
          <p:grpSpPr>
            <a:xfrm>
              <a:off x="2573117" y="5575656"/>
              <a:ext cx="250459" cy="151050"/>
              <a:chOff x="2573117" y="5575656"/>
              <a:chExt cx="250459" cy="151050"/>
            </a:xfrm>
          </p:grpSpPr>
          <p:sp>
            <p:nvSpPr>
              <p:cNvPr id="190" name="Google Shape;190;p18"/>
              <p:cNvSpPr/>
              <p:nvPr/>
            </p:nvSpPr>
            <p:spPr>
              <a:xfrm>
                <a:off x="2573117" y="5575656"/>
                <a:ext cx="128370" cy="151050"/>
              </a:xfrm>
              <a:custGeom>
                <a:avLst/>
                <a:gdLst/>
                <a:ahLst/>
                <a:cxnLst/>
                <a:rect l="l" t="t" r="r" b="b"/>
                <a:pathLst>
                  <a:path w="128370" h="151050" extrusionOk="0">
                    <a:moveTo>
                      <a:pt x="75525" y="151050"/>
                    </a:moveTo>
                    <a:cubicBezTo>
                      <a:pt x="33880" y="151050"/>
                      <a:pt x="0" y="117170"/>
                      <a:pt x="0" y="75526"/>
                    </a:cubicBezTo>
                    <a:cubicBezTo>
                      <a:pt x="0" y="33881"/>
                      <a:pt x="33880" y="0"/>
                      <a:pt x="75525" y="0"/>
                    </a:cubicBezTo>
                    <a:cubicBezTo>
                      <a:pt x="90658" y="0"/>
                      <a:pt x="105262" y="4463"/>
                      <a:pt x="117761" y="12906"/>
                    </a:cubicBezTo>
                    <a:cubicBezTo>
                      <a:pt x="124273" y="17306"/>
                      <a:pt x="125986" y="26151"/>
                      <a:pt x="121587" y="32663"/>
                    </a:cubicBezTo>
                    <a:cubicBezTo>
                      <a:pt x="117187" y="39174"/>
                      <a:pt x="108344" y="40888"/>
                      <a:pt x="101832" y="36488"/>
                    </a:cubicBezTo>
                    <a:cubicBezTo>
                      <a:pt x="94055" y="31234"/>
                      <a:pt x="84958" y="28457"/>
                      <a:pt x="75525" y="28457"/>
                    </a:cubicBezTo>
                    <a:cubicBezTo>
                      <a:pt x="49572" y="28457"/>
                      <a:pt x="28458" y="49572"/>
                      <a:pt x="28458" y="75525"/>
                    </a:cubicBezTo>
                    <a:cubicBezTo>
                      <a:pt x="28458" y="101478"/>
                      <a:pt x="49572" y="122592"/>
                      <a:pt x="75525" y="122592"/>
                    </a:cubicBezTo>
                    <a:cubicBezTo>
                      <a:pt x="85185" y="122592"/>
                      <a:pt x="93319" y="119709"/>
                      <a:pt x="99702" y="114025"/>
                    </a:cubicBezTo>
                    <a:cubicBezTo>
                      <a:pt x="100948" y="112916"/>
                      <a:pt x="102137" y="111689"/>
                      <a:pt x="103239" y="110374"/>
                    </a:cubicBezTo>
                    <a:cubicBezTo>
                      <a:pt x="108289" y="104353"/>
                      <a:pt x="117263" y="103564"/>
                      <a:pt x="123284" y="108614"/>
                    </a:cubicBezTo>
                    <a:cubicBezTo>
                      <a:pt x="129306" y="113663"/>
                      <a:pt x="130093" y="122638"/>
                      <a:pt x="125045" y="128659"/>
                    </a:cubicBezTo>
                    <a:cubicBezTo>
                      <a:pt x="123058" y="131029"/>
                      <a:pt x="120899" y="133255"/>
                      <a:pt x="118627" y="135277"/>
                    </a:cubicBezTo>
                    <a:cubicBezTo>
                      <a:pt x="107042" y="145595"/>
                      <a:pt x="92137" y="151050"/>
                      <a:pt x="75525" y="15105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1" name="Google Shape;191;p18"/>
              <p:cNvSpPr/>
              <p:nvPr/>
            </p:nvSpPr>
            <p:spPr>
              <a:xfrm>
                <a:off x="2723197" y="5610000"/>
                <a:ext cx="100379" cy="116706"/>
              </a:xfrm>
              <a:custGeom>
                <a:avLst/>
                <a:gdLst/>
                <a:ahLst/>
                <a:cxnLst/>
                <a:rect l="l" t="t" r="r" b="b"/>
                <a:pathLst>
                  <a:path w="100379" h="116706" extrusionOk="0">
                    <a:moveTo>
                      <a:pt x="58353" y="116706"/>
                    </a:moveTo>
                    <a:cubicBezTo>
                      <a:pt x="26177" y="116706"/>
                      <a:pt x="0" y="90530"/>
                      <a:pt x="0" y="58353"/>
                    </a:cubicBezTo>
                    <a:cubicBezTo>
                      <a:pt x="0" y="26177"/>
                      <a:pt x="26178" y="0"/>
                      <a:pt x="58353" y="0"/>
                    </a:cubicBezTo>
                    <a:cubicBezTo>
                      <a:pt x="70045" y="0"/>
                      <a:pt x="81329" y="3449"/>
                      <a:pt x="90988" y="9973"/>
                    </a:cubicBezTo>
                    <a:cubicBezTo>
                      <a:pt x="97500" y="14373"/>
                      <a:pt x="99213" y="23218"/>
                      <a:pt x="94814" y="29730"/>
                    </a:cubicBezTo>
                    <a:cubicBezTo>
                      <a:pt x="90414" y="36241"/>
                      <a:pt x="81571" y="37954"/>
                      <a:pt x="75059" y="33555"/>
                    </a:cubicBezTo>
                    <a:cubicBezTo>
                      <a:pt x="70122" y="30219"/>
                      <a:pt x="64347" y="28457"/>
                      <a:pt x="58353" y="28457"/>
                    </a:cubicBezTo>
                    <a:cubicBezTo>
                      <a:pt x="41869" y="28457"/>
                      <a:pt x="28457" y="41868"/>
                      <a:pt x="28457" y="58352"/>
                    </a:cubicBezTo>
                    <a:cubicBezTo>
                      <a:pt x="28457" y="74836"/>
                      <a:pt x="41868" y="88247"/>
                      <a:pt x="58353" y="88247"/>
                    </a:cubicBezTo>
                    <a:cubicBezTo>
                      <a:pt x="64299" y="88247"/>
                      <a:pt x="69263" y="86512"/>
                      <a:pt x="73106" y="83088"/>
                    </a:cubicBezTo>
                    <a:cubicBezTo>
                      <a:pt x="73858" y="82419"/>
                      <a:pt x="74579" y="81674"/>
                      <a:pt x="75250" y="80875"/>
                    </a:cubicBezTo>
                    <a:cubicBezTo>
                      <a:pt x="80300" y="74854"/>
                      <a:pt x="89276" y="74067"/>
                      <a:pt x="95295" y="79118"/>
                    </a:cubicBezTo>
                    <a:cubicBezTo>
                      <a:pt x="101316" y="84168"/>
                      <a:pt x="102102" y="93143"/>
                      <a:pt x="97052" y="99164"/>
                    </a:cubicBezTo>
                    <a:cubicBezTo>
                      <a:pt x="95499" y="101016"/>
                      <a:pt x="93810" y="102758"/>
                      <a:pt x="92032" y="104340"/>
                    </a:cubicBezTo>
                    <a:cubicBezTo>
                      <a:pt x="82950" y="112431"/>
                      <a:pt x="71303" y="116706"/>
                      <a:pt x="58353" y="11670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2" name="Google Shape;192;p18"/>
            <p:cNvGrpSpPr/>
            <p:nvPr/>
          </p:nvGrpSpPr>
          <p:grpSpPr>
            <a:xfrm>
              <a:off x="2586434" y="5582828"/>
              <a:ext cx="237138" cy="143879"/>
              <a:chOff x="2586434" y="5582828"/>
              <a:chExt cx="237138" cy="143879"/>
            </a:xfrm>
          </p:grpSpPr>
          <p:grpSp>
            <p:nvGrpSpPr>
              <p:cNvPr id="193" name="Google Shape;193;p18"/>
              <p:cNvGrpSpPr/>
              <p:nvPr/>
            </p:nvGrpSpPr>
            <p:grpSpPr>
              <a:xfrm>
                <a:off x="2586434" y="5582828"/>
                <a:ext cx="115051" cy="143879"/>
                <a:chOff x="2586434" y="5582828"/>
                <a:chExt cx="115051" cy="143879"/>
              </a:xfrm>
            </p:grpSpPr>
            <p:sp>
              <p:nvSpPr>
                <p:cNvPr id="194" name="Google Shape;194;p18"/>
                <p:cNvSpPr/>
                <p:nvPr/>
              </p:nvSpPr>
              <p:spPr>
                <a:xfrm>
                  <a:off x="2586434" y="5582828"/>
                  <a:ext cx="110707" cy="988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707" h="98821" extrusionOk="0">
                      <a:moveTo>
                        <a:pt x="0" y="56563"/>
                      </a:moveTo>
                      <a:cubicBezTo>
                        <a:pt x="0" y="30613"/>
                        <a:pt x="21112" y="9502"/>
                        <a:pt x="47062" y="9502"/>
                      </a:cubicBezTo>
                      <a:cubicBezTo>
                        <a:pt x="56495" y="9502"/>
                        <a:pt x="65592" y="12280"/>
                        <a:pt x="73371" y="17523"/>
                      </a:cubicBezTo>
                      <a:cubicBezTo>
                        <a:pt x="79887" y="21933"/>
                        <a:pt x="88730" y="20220"/>
                        <a:pt x="93128" y="13704"/>
                      </a:cubicBezTo>
                      <a:cubicBezTo>
                        <a:pt x="95964" y="9503"/>
                        <a:pt x="96265" y="4317"/>
                        <a:pt x="94356" y="0"/>
                      </a:cubicBezTo>
                      <a:cubicBezTo>
                        <a:pt x="97839" y="1632"/>
                        <a:pt x="101219" y="3553"/>
                        <a:pt x="104449" y="5741"/>
                      </a:cubicBezTo>
                      <a:cubicBezTo>
                        <a:pt x="110953" y="10139"/>
                        <a:pt x="112667" y="18982"/>
                        <a:pt x="108268" y="25486"/>
                      </a:cubicBezTo>
                      <a:cubicBezTo>
                        <a:pt x="103870" y="32003"/>
                        <a:pt x="95027" y="33715"/>
                        <a:pt x="88511" y="29318"/>
                      </a:cubicBezTo>
                      <a:cubicBezTo>
                        <a:pt x="80744" y="24063"/>
                        <a:pt x="71647" y="21285"/>
                        <a:pt x="62214" y="21285"/>
                      </a:cubicBezTo>
                      <a:cubicBezTo>
                        <a:pt x="36253" y="21285"/>
                        <a:pt x="15141" y="42397"/>
                        <a:pt x="15141" y="68358"/>
                      </a:cubicBezTo>
                      <a:cubicBezTo>
                        <a:pt x="15141" y="79967"/>
                        <a:pt x="19366" y="90604"/>
                        <a:pt x="26356" y="98822"/>
                      </a:cubicBezTo>
                      <a:cubicBezTo>
                        <a:pt x="10752" y="91148"/>
                        <a:pt x="0" y="75082"/>
                        <a:pt x="0" y="56563"/>
                      </a:cubicBezTo>
                      <a:close/>
                    </a:path>
                  </a:pathLst>
                </a:custGeom>
                <a:solidFill>
                  <a:srgbClr val="000000">
                    <a:alpha val="1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5" name="Google Shape;195;p18"/>
                <p:cNvSpPr/>
                <p:nvPr/>
              </p:nvSpPr>
              <p:spPr>
                <a:xfrm>
                  <a:off x="2595102" y="5680943"/>
                  <a:ext cx="106383" cy="457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383" h="45764" extrusionOk="0">
                      <a:moveTo>
                        <a:pt x="103059" y="23368"/>
                      </a:moveTo>
                      <a:cubicBezTo>
                        <a:pt x="101068" y="25741"/>
                        <a:pt x="98915" y="27964"/>
                        <a:pt x="96636" y="29989"/>
                      </a:cubicBezTo>
                      <a:cubicBezTo>
                        <a:pt x="85061" y="40314"/>
                        <a:pt x="70153" y="45765"/>
                        <a:pt x="53544" y="45765"/>
                      </a:cubicBezTo>
                      <a:cubicBezTo>
                        <a:pt x="32640" y="45765"/>
                        <a:pt x="13692" y="37235"/>
                        <a:pt x="0" y="23462"/>
                      </a:cubicBezTo>
                      <a:cubicBezTo>
                        <a:pt x="11250" y="30140"/>
                        <a:pt x="24388" y="33971"/>
                        <a:pt x="38392" y="33971"/>
                      </a:cubicBezTo>
                      <a:cubicBezTo>
                        <a:pt x="55013" y="33971"/>
                        <a:pt x="69910" y="28521"/>
                        <a:pt x="81496" y="18207"/>
                      </a:cubicBezTo>
                      <a:cubicBezTo>
                        <a:pt x="83764" y="16181"/>
                        <a:pt x="85929" y="13959"/>
                        <a:pt x="87919" y="11586"/>
                      </a:cubicBezTo>
                      <a:cubicBezTo>
                        <a:pt x="90708" y="8253"/>
                        <a:pt x="91716" y="4028"/>
                        <a:pt x="91032" y="46"/>
                      </a:cubicBezTo>
                      <a:cubicBezTo>
                        <a:pt x="94620" y="-243"/>
                        <a:pt x="98323" y="822"/>
                        <a:pt x="101298" y="3322"/>
                      </a:cubicBezTo>
                      <a:cubicBezTo>
                        <a:pt x="107318" y="8380"/>
                        <a:pt x="108106" y="17350"/>
                        <a:pt x="103059" y="23368"/>
                      </a:cubicBezTo>
                      <a:close/>
                    </a:path>
                  </a:pathLst>
                </a:custGeom>
                <a:solidFill>
                  <a:srgbClr val="000000">
                    <a:alpha val="1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96" name="Google Shape;196;p18"/>
              <p:cNvGrpSpPr/>
              <p:nvPr/>
            </p:nvGrpSpPr>
            <p:grpSpPr>
              <a:xfrm>
                <a:off x="2736508" y="5614576"/>
                <a:ext cx="87064" cy="112131"/>
                <a:chOff x="2736508" y="5614576"/>
                <a:chExt cx="87064" cy="112131"/>
              </a:xfrm>
            </p:grpSpPr>
            <p:sp>
              <p:nvSpPr>
                <p:cNvPr id="197" name="Google Shape;197;p18"/>
                <p:cNvSpPr/>
                <p:nvPr/>
              </p:nvSpPr>
              <p:spPr>
                <a:xfrm>
                  <a:off x="2736508" y="5614576"/>
                  <a:ext cx="83946" cy="702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946" h="70233" extrusionOk="0">
                      <a:moveTo>
                        <a:pt x="0" y="41991"/>
                      </a:moveTo>
                      <a:cubicBezTo>
                        <a:pt x="0" y="25510"/>
                        <a:pt x="13415" y="12094"/>
                        <a:pt x="29897" y="12094"/>
                      </a:cubicBezTo>
                      <a:cubicBezTo>
                        <a:pt x="35893" y="12094"/>
                        <a:pt x="41668" y="13854"/>
                        <a:pt x="46599" y="17187"/>
                      </a:cubicBezTo>
                      <a:cubicBezTo>
                        <a:pt x="53116" y="21586"/>
                        <a:pt x="61958" y="19872"/>
                        <a:pt x="66357" y="13368"/>
                      </a:cubicBezTo>
                      <a:cubicBezTo>
                        <a:pt x="69123" y="9270"/>
                        <a:pt x="69470" y="4247"/>
                        <a:pt x="67722" y="0"/>
                      </a:cubicBezTo>
                      <a:cubicBezTo>
                        <a:pt x="71194" y="1459"/>
                        <a:pt x="74516" y="3263"/>
                        <a:pt x="77676" y="5394"/>
                      </a:cubicBezTo>
                      <a:cubicBezTo>
                        <a:pt x="84193" y="9792"/>
                        <a:pt x="85905" y="18646"/>
                        <a:pt x="81508" y="25151"/>
                      </a:cubicBezTo>
                      <a:cubicBezTo>
                        <a:pt x="77109" y="31668"/>
                        <a:pt x="68256" y="33380"/>
                        <a:pt x="61750" y="28983"/>
                      </a:cubicBezTo>
                      <a:cubicBezTo>
                        <a:pt x="56808" y="25649"/>
                        <a:pt x="51033" y="23878"/>
                        <a:pt x="45048" y="23878"/>
                      </a:cubicBezTo>
                      <a:cubicBezTo>
                        <a:pt x="28555" y="23878"/>
                        <a:pt x="15151" y="37293"/>
                        <a:pt x="15151" y="53775"/>
                      </a:cubicBezTo>
                      <a:cubicBezTo>
                        <a:pt x="15151" y="59851"/>
                        <a:pt x="16979" y="65511"/>
                        <a:pt x="20105" y="70233"/>
                      </a:cubicBezTo>
                      <a:cubicBezTo>
                        <a:pt x="8414" y="66183"/>
                        <a:pt x="0" y="55047"/>
                        <a:pt x="0" y="41991"/>
                      </a:cubicBezTo>
                      <a:close/>
                    </a:path>
                  </a:pathLst>
                </a:custGeom>
                <a:solidFill>
                  <a:srgbClr val="000000">
                    <a:alpha val="1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8" name="Google Shape;198;p18"/>
                <p:cNvSpPr/>
                <p:nvPr/>
              </p:nvSpPr>
              <p:spPr>
                <a:xfrm>
                  <a:off x="2738683" y="5685792"/>
                  <a:ext cx="84889" cy="409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889" h="40915" extrusionOk="0">
                      <a:moveTo>
                        <a:pt x="81565" y="23369"/>
                      </a:moveTo>
                      <a:cubicBezTo>
                        <a:pt x="80014" y="25221"/>
                        <a:pt x="78324" y="26969"/>
                        <a:pt x="76542" y="28554"/>
                      </a:cubicBezTo>
                      <a:cubicBezTo>
                        <a:pt x="67467" y="36633"/>
                        <a:pt x="55812" y="40916"/>
                        <a:pt x="42872" y="40916"/>
                      </a:cubicBezTo>
                      <a:cubicBezTo>
                        <a:pt x="25939" y="40916"/>
                        <a:pt x="10660" y="33659"/>
                        <a:pt x="0" y="22107"/>
                      </a:cubicBezTo>
                      <a:cubicBezTo>
                        <a:pt x="8253" y="26587"/>
                        <a:pt x="17697" y="29121"/>
                        <a:pt x="27721" y="29121"/>
                      </a:cubicBezTo>
                      <a:cubicBezTo>
                        <a:pt x="40672" y="29121"/>
                        <a:pt x="52316" y="24851"/>
                        <a:pt x="61402" y="16760"/>
                      </a:cubicBezTo>
                      <a:cubicBezTo>
                        <a:pt x="63184" y="15174"/>
                        <a:pt x="64863" y="13438"/>
                        <a:pt x="66425" y="11586"/>
                      </a:cubicBezTo>
                      <a:cubicBezTo>
                        <a:pt x="69215" y="8252"/>
                        <a:pt x="70222" y="4016"/>
                        <a:pt x="69538" y="46"/>
                      </a:cubicBezTo>
                      <a:cubicBezTo>
                        <a:pt x="73126" y="-243"/>
                        <a:pt x="76830" y="822"/>
                        <a:pt x="79804" y="3322"/>
                      </a:cubicBezTo>
                      <a:cubicBezTo>
                        <a:pt x="85825" y="8380"/>
                        <a:pt x="86612" y="17350"/>
                        <a:pt x="81565" y="23369"/>
                      </a:cubicBezTo>
                      <a:close/>
                    </a:path>
                  </a:pathLst>
                </a:custGeom>
                <a:solidFill>
                  <a:srgbClr val="000000">
                    <a:alpha val="1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99" name="Google Shape;199;p18"/>
            <p:cNvGrpSpPr/>
            <p:nvPr/>
          </p:nvGrpSpPr>
          <p:grpSpPr>
            <a:xfrm>
              <a:off x="2514094" y="5508678"/>
              <a:ext cx="368505" cy="285005"/>
              <a:chOff x="2514094" y="5508678"/>
              <a:chExt cx="368505" cy="285005"/>
            </a:xfrm>
          </p:grpSpPr>
          <p:sp>
            <p:nvSpPr>
              <p:cNvPr id="200" name="Google Shape;200;p18"/>
              <p:cNvSpPr/>
              <p:nvPr/>
            </p:nvSpPr>
            <p:spPr>
              <a:xfrm>
                <a:off x="2520061" y="5517435"/>
                <a:ext cx="356573" cy="267490"/>
              </a:xfrm>
              <a:custGeom>
                <a:avLst/>
                <a:gdLst/>
                <a:ahLst/>
                <a:cxnLst/>
                <a:rect l="l" t="t" r="r" b="b"/>
                <a:pathLst>
                  <a:path w="356573" h="267490" extrusionOk="0">
                    <a:moveTo>
                      <a:pt x="347891" y="267491"/>
                    </a:moveTo>
                    <a:lnTo>
                      <a:pt x="8681" y="267491"/>
                    </a:lnTo>
                    <a:cubicBezTo>
                      <a:pt x="3887" y="267491"/>
                      <a:pt x="0" y="263605"/>
                      <a:pt x="0" y="258810"/>
                    </a:cubicBezTo>
                    <a:lnTo>
                      <a:pt x="0" y="8681"/>
                    </a:lnTo>
                    <a:cubicBezTo>
                      <a:pt x="0" y="3885"/>
                      <a:pt x="3887" y="0"/>
                      <a:pt x="8681" y="0"/>
                    </a:cubicBezTo>
                    <a:lnTo>
                      <a:pt x="347893" y="0"/>
                    </a:lnTo>
                    <a:cubicBezTo>
                      <a:pt x="352688" y="0"/>
                      <a:pt x="356573" y="3885"/>
                      <a:pt x="356573" y="8681"/>
                    </a:cubicBezTo>
                    <a:lnTo>
                      <a:pt x="356573" y="258810"/>
                    </a:lnTo>
                    <a:cubicBezTo>
                      <a:pt x="356573" y="263605"/>
                      <a:pt x="352687" y="267491"/>
                      <a:pt x="347891" y="267491"/>
                    </a:cubicBezTo>
                    <a:close/>
                    <a:moveTo>
                      <a:pt x="17361" y="250130"/>
                    </a:moveTo>
                    <a:lnTo>
                      <a:pt x="339212" y="250130"/>
                    </a:lnTo>
                    <a:lnTo>
                      <a:pt x="339212" y="17362"/>
                    </a:lnTo>
                    <a:lnTo>
                      <a:pt x="17361" y="17362"/>
                    </a:lnTo>
                    <a:close/>
                  </a:path>
                </a:pathLst>
              </a:cu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201" name="Google Shape;201;p18"/>
              <p:cNvGrpSpPr/>
              <p:nvPr/>
            </p:nvGrpSpPr>
            <p:grpSpPr>
              <a:xfrm>
                <a:off x="2514094" y="5508678"/>
                <a:ext cx="368505" cy="285005"/>
                <a:chOff x="2514094" y="5508678"/>
                <a:chExt cx="368505" cy="285005"/>
              </a:xfrm>
            </p:grpSpPr>
            <p:grpSp>
              <p:nvGrpSpPr>
                <p:cNvPr id="202" name="Google Shape;202;p18"/>
                <p:cNvGrpSpPr/>
                <p:nvPr/>
              </p:nvGrpSpPr>
              <p:grpSpPr>
                <a:xfrm>
                  <a:off x="2683203" y="5508678"/>
                  <a:ext cx="30286" cy="285005"/>
                  <a:chOff x="2683203" y="5508678"/>
                  <a:chExt cx="30286" cy="285005"/>
                </a:xfrm>
              </p:grpSpPr>
              <p:sp>
                <p:nvSpPr>
                  <p:cNvPr id="203" name="Google Shape;203;p18"/>
                  <p:cNvSpPr/>
                  <p:nvPr/>
                </p:nvSpPr>
                <p:spPr>
                  <a:xfrm>
                    <a:off x="2683203" y="5508678"/>
                    <a:ext cx="30286" cy="3028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286" h="30286" extrusionOk="0">
                        <a:moveTo>
                          <a:pt x="30287" y="15143"/>
                        </a:moveTo>
                        <a:cubicBezTo>
                          <a:pt x="30287" y="23507"/>
                          <a:pt x="23507" y="30287"/>
                          <a:pt x="15143" y="30287"/>
                        </a:cubicBezTo>
                        <a:cubicBezTo>
                          <a:pt x="6780" y="30287"/>
                          <a:pt x="0" y="23507"/>
                          <a:pt x="0" y="15143"/>
                        </a:cubicBezTo>
                        <a:cubicBezTo>
                          <a:pt x="0" y="6780"/>
                          <a:pt x="6780" y="0"/>
                          <a:pt x="15143" y="0"/>
                        </a:cubicBezTo>
                        <a:cubicBezTo>
                          <a:pt x="23507" y="0"/>
                          <a:pt x="30287" y="6780"/>
                          <a:pt x="30287" y="15143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04" name="Google Shape;204;p18"/>
                  <p:cNvSpPr/>
                  <p:nvPr/>
                </p:nvSpPr>
                <p:spPr>
                  <a:xfrm>
                    <a:off x="2683203" y="5763397"/>
                    <a:ext cx="30286" cy="3028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286" h="30286" extrusionOk="0">
                        <a:moveTo>
                          <a:pt x="30287" y="15143"/>
                        </a:moveTo>
                        <a:cubicBezTo>
                          <a:pt x="30287" y="23507"/>
                          <a:pt x="23507" y="30287"/>
                          <a:pt x="15143" y="30287"/>
                        </a:cubicBezTo>
                        <a:cubicBezTo>
                          <a:pt x="6780" y="30287"/>
                          <a:pt x="0" y="23507"/>
                          <a:pt x="0" y="15143"/>
                        </a:cubicBezTo>
                        <a:cubicBezTo>
                          <a:pt x="0" y="6780"/>
                          <a:pt x="6780" y="0"/>
                          <a:pt x="15143" y="0"/>
                        </a:cubicBezTo>
                        <a:cubicBezTo>
                          <a:pt x="23507" y="0"/>
                          <a:pt x="30287" y="6780"/>
                          <a:pt x="30287" y="15143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05" name="Google Shape;205;p18"/>
                <p:cNvGrpSpPr/>
                <p:nvPr/>
              </p:nvGrpSpPr>
              <p:grpSpPr>
                <a:xfrm>
                  <a:off x="2514094" y="5508678"/>
                  <a:ext cx="368505" cy="285005"/>
                  <a:chOff x="2514094" y="5508678"/>
                  <a:chExt cx="368505" cy="285005"/>
                </a:xfrm>
              </p:grpSpPr>
              <p:grpSp>
                <p:nvGrpSpPr>
                  <p:cNvPr id="206" name="Google Shape;206;p18"/>
                  <p:cNvGrpSpPr/>
                  <p:nvPr/>
                </p:nvGrpSpPr>
                <p:grpSpPr>
                  <a:xfrm>
                    <a:off x="2852313" y="5508678"/>
                    <a:ext cx="30286" cy="285005"/>
                    <a:chOff x="2852313" y="5508678"/>
                    <a:chExt cx="30286" cy="285005"/>
                  </a:xfrm>
                </p:grpSpPr>
                <p:grpSp>
                  <p:nvGrpSpPr>
                    <p:cNvPr id="207" name="Google Shape;207;p18"/>
                    <p:cNvGrpSpPr/>
                    <p:nvPr/>
                  </p:nvGrpSpPr>
                  <p:grpSpPr>
                    <a:xfrm>
                      <a:off x="2852313" y="5508678"/>
                      <a:ext cx="30286" cy="285005"/>
                      <a:chOff x="2852313" y="5508678"/>
                      <a:chExt cx="30286" cy="285005"/>
                    </a:xfrm>
                  </p:grpSpPr>
                  <p:sp>
                    <p:nvSpPr>
                      <p:cNvPr id="208" name="Google Shape;208;p18"/>
                      <p:cNvSpPr/>
                      <p:nvPr/>
                    </p:nvSpPr>
                    <p:spPr>
                      <a:xfrm>
                        <a:off x="2852313" y="5508678"/>
                        <a:ext cx="30286" cy="30286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0286" h="30286" extrusionOk="0">
                            <a:moveTo>
                              <a:pt x="30287" y="15143"/>
                            </a:moveTo>
                            <a:cubicBezTo>
                              <a:pt x="30287" y="23507"/>
                              <a:pt x="23507" y="30287"/>
                              <a:pt x="15143" y="30287"/>
                            </a:cubicBezTo>
                            <a:cubicBezTo>
                              <a:pt x="6780" y="30287"/>
                              <a:pt x="0" y="23507"/>
                              <a:pt x="0" y="15143"/>
                            </a:cubicBezTo>
                            <a:cubicBezTo>
                              <a:pt x="0" y="6780"/>
                              <a:pt x="6780" y="0"/>
                              <a:pt x="15143" y="0"/>
                            </a:cubicBezTo>
                            <a:cubicBezTo>
                              <a:pt x="23507" y="0"/>
                              <a:pt x="30287" y="6780"/>
                              <a:pt x="30287" y="15143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45700" rIns="91425" bIns="45700" anchor="ctr" anchorCtr="0">
                        <a:noAutofit/>
                      </a:bodyPr>
                      <a:lstStyle/>
                      <a:p>
                        <a:pPr marL="0" marR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8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209" name="Google Shape;209;p18"/>
                      <p:cNvSpPr/>
                      <p:nvPr/>
                    </p:nvSpPr>
                    <p:spPr>
                      <a:xfrm>
                        <a:off x="2852313" y="5763397"/>
                        <a:ext cx="30286" cy="30286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0286" h="30286" extrusionOk="0">
                            <a:moveTo>
                              <a:pt x="30287" y="15143"/>
                            </a:moveTo>
                            <a:cubicBezTo>
                              <a:pt x="30287" y="23507"/>
                              <a:pt x="23507" y="30287"/>
                              <a:pt x="15143" y="30287"/>
                            </a:cubicBezTo>
                            <a:cubicBezTo>
                              <a:pt x="6780" y="30287"/>
                              <a:pt x="0" y="23507"/>
                              <a:pt x="0" y="15143"/>
                            </a:cubicBezTo>
                            <a:cubicBezTo>
                              <a:pt x="0" y="6780"/>
                              <a:pt x="6780" y="0"/>
                              <a:pt x="15143" y="0"/>
                            </a:cubicBezTo>
                            <a:cubicBezTo>
                              <a:pt x="23507" y="0"/>
                              <a:pt x="30287" y="6780"/>
                              <a:pt x="30287" y="15143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45700" rIns="91425" bIns="45700" anchor="ctr" anchorCtr="0">
                        <a:noAutofit/>
                      </a:bodyPr>
                      <a:lstStyle/>
                      <a:p>
                        <a:pPr marL="0" marR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8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</p:grpSp>
                <p:sp>
                  <p:nvSpPr>
                    <p:cNvPr id="210" name="Google Shape;210;p18"/>
                    <p:cNvSpPr/>
                    <p:nvPr/>
                  </p:nvSpPr>
                  <p:spPr>
                    <a:xfrm>
                      <a:off x="2852313" y="5636038"/>
                      <a:ext cx="30286" cy="3028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0286" h="30286" extrusionOk="0">
                          <a:moveTo>
                            <a:pt x="30287" y="15143"/>
                          </a:moveTo>
                          <a:cubicBezTo>
                            <a:pt x="30287" y="23507"/>
                            <a:pt x="23507" y="30287"/>
                            <a:pt x="15143" y="30287"/>
                          </a:cubicBezTo>
                          <a:cubicBezTo>
                            <a:pt x="6780" y="30287"/>
                            <a:pt x="0" y="23507"/>
                            <a:pt x="0" y="15143"/>
                          </a:cubicBezTo>
                          <a:cubicBezTo>
                            <a:pt x="0" y="6780"/>
                            <a:pt x="6780" y="0"/>
                            <a:pt x="15143" y="0"/>
                          </a:cubicBezTo>
                          <a:cubicBezTo>
                            <a:pt x="23507" y="0"/>
                            <a:pt x="30287" y="6780"/>
                            <a:pt x="30287" y="15143"/>
                          </a:cubicBez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grpSp>
                <p:nvGrpSpPr>
                  <p:cNvPr id="211" name="Google Shape;211;p18"/>
                  <p:cNvGrpSpPr/>
                  <p:nvPr/>
                </p:nvGrpSpPr>
                <p:grpSpPr>
                  <a:xfrm>
                    <a:off x="2514094" y="5508678"/>
                    <a:ext cx="30286" cy="285005"/>
                    <a:chOff x="2514094" y="5508678"/>
                    <a:chExt cx="30286" cy="285005"/>
                  </a:xfrm>
                </p:grpSpPr>
                <p:grpSp>
                  <p:nvGrpSpPr>
                    <p:cNvPr id="212" name="Google Shape;212;p18"/>
                    <p:cNvGrpSpPr/>
                    <p:nvPr/>
                  </p:nvGrpSpPr>
                  <p:grpSpPr>
                    <a:xfrm>
                      <a:off x="2514094" y="5508678"/>
                      <a:ext cx="30286" cy="285005"/>
                      <a:chOff x="2514094" y="5508678"/>
                      <a:chExt cx="30286" cy="285005"/>
                    </a:xfrm>
                  </p:grpSpPr>
                  <p:sp>
                    <p:nvSpPr>
                      <p:cNvPr id="213" name="Google Shape;213;p18"/>
                      <p:cNvSpPr/>
                      <p:nvPr/>
                    </p:nvSpPr>
                    <p:spPr>
                      <a:xfrm>
                        <a:off x="2514094" y="5508678"/>
                        <a:ext cx="30286" cy="30286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0286" h="30286" extrusionOk="0">
                            <a:moveTo>
                              <a:pt x="30287" y="15143"/>
                            </a:moveTo>
                            <a:cubicBezTo>
                              <a:pt x="30287" y="23507"/>
                              <a:pt x="23507" y="30287"/>
                              <a:pt x="15143" y="30287"/>
                            </a:cubicBezTo>
                            <a:cubicBezTo>
                              <a:pt x="6780" y="30287"/>
                              <a:pt x="0" y="23507"/>
                              <a:pt x="0" y="15143"/>
                            </a:cubicBezTo>
                            <a:cubicBezTo>
                              <a:pt x="0" y="6780"/>
                              <a:pt x="6780" y="0"/>
                              <a:pt x="15143" y="0"/>
                            </a:cubicBezTo>
                            <a:cubicBezTo>
                              <a:pt x="23507" y="0"/>
                              <a:pt x="30287" y="6780"/>
                              <a:pt x="30287" y="15143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45700" rIns="91425" bIns="45700" anchor="ctr" anchorCtr="0">
                        <a:noAutofit/>
                      </a:bodyPr>
                      <a:lstStyle/>
                      <a:p>
                        <a:pPr marL="0" marR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8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214" name="Google Shape;214;p18"/>
                      <p:cNvSpPr/>
                      <p:nvPr/>
                    </p:nvSpPr>
                    <p:spPr>
                      <a:xfrm>
                        <a:off x="2514094" y="5763397"/>
                        <a:ext cx="30286" cy="30286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0286" h="30286" extrusionOk="0">
                            <a:moveTo>
                              <a:pt x="30287" y="15143"/>
                            </a:moveTo>
                            <a:cubicBezTo>
                              <a:pt x="30287" y="23507"/>
                              <a:pt x="23507" y="30287"/>
                              <a:pt x="15143" y="30287"/>
                            </a:cubicBezTo>
                            <a:cubicBezTo>
                              <a:pt x="6780" y="30287"/>
                              <a:pt x="0" y="23507"/>
                              <a:pt x="0" y="15143"/>
                            </a:cubicBezTo>
                            <a:cubicBezTo>
                              <a:pt x="0" y="6780"/>
                              <a:pt x="6780" y="0"/>
                              <a:pt x="15143" y="0"/>
                            </a:cubicBezTo>
                            <a:cubicBezTo>
                              <a:pt x="23507" y="0"/>
                              <a:pt x="30287" y="6780"/>
                              <a:pt x="30287" y="15143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45700" rIns="91425" bIns="45700" anchor="ctr" anchorCtr="0">
                        <a:noAutofit/>
                      </a:bodyPr>
                      <a:lstStyle/>
                      <a:p>
                        <a:pPr marL="0" marR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8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</p:grpSp>
                <p:sp>
                  <p:nvSpPr>
                    <p:cNvPr id="215" name="Google Shape;215;p18"/>
                    <p:cNvSpPr/>
                    <p:nvPr/>
                  </p:nvSpPr>
                  <p:spPr>
                    <a:xfrm>
                      <a:off x="2514094" y="5636038"/>
                      <a:ext cx="30286" cy="3028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0286" h="30286" extrusionOk="0">
                          <a:moveTo>
                            <a:pt x="30287" y="15143"/>
                          </a:moveTo>
                          <a:cubicBezTo>
                            <a:pt x="30287" y="23507"/>
                            <a:pt x="23507" y="30287"/>
                            <a:pt x="15143" y="30287"/>
                          </a:cubicBezTo>
                          <a:cubicBezTo>
                            <a:pt x="6780" y="30287"/>
                            <a:pt x="0" y="23507"/>
                            <a:pt x="0" y="15143"/>
                          </a:cubicBezTo>
                          <a:cubicBezTo>
                            <a:pt x="0" y="6780"/>
                            <a:pt x="6780" y="0"/>
                            <a:pt x="15143" y="0"/>
                          </a:cubicBezTo>
                          <a:cubicBezTo>
                            <a:pt x="23507" y="0"/>
                            <a:pt x="30287" y="6780"/>
                            <a:pt x="30287" y="15143"/>
                          </a:cubicBez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</p:grpSp>
          </p:grpSp>
          <p:grpSp>
            <p:nvGrpSpPr>
              <p:cNvPr id="216" name="Google Shape;216;p18"/>
              <p:cNvGrpSpPr/>
              <p:nvPr/>
            </p:nvGrpSpPr>
            <p:grpSpPr>
              <a:xfrm>
                <a:off x="2515748" y="5508717"/>
                <a:ext cx="366851" cy="284959"/>
                <a:chOff x="2515748" y="5508717"/>
                <a:chExt cx="366851" cy="284959"/>
              </a:xfrm>
            </p:grpSpPr>
            <p:grpSp>
              <p:nvGrpSpPr>
                <p:cNvPr id="217" name="Google Shape;217;p18"/>
                <p:cNvGrpSpPr/>
                <p:nvPr/>
              </p:nvGrpSpPr>
              <p:grpSpPr>
                <a:xfrm>
                  <a:off x="2684862" y="5508717"/>
                  <a:ext cx="28624" cy="284959"/>
                  <a:chOff x="2684862" y="5508717"/>
                  <a:chExt cx="28624" cy="284959"/>
                </a:xfrm>
              </p:grpSpPr>
              <p:sp>
                <p:nvSpPr>
                  <p:cNvPr id="218" name="Google Shape;218;p18"/>
                  <p:cNvSpPr/>
                  <p:nvPr/>
                </p:nvSpPr>
                <p:spPr>
                  <a:xfrm>
                    <a:off x="2684862" y="5508717"/>
                    <a:ext cx="28624" cy="3024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624" h="30242" extrusionOk="0">
                        <a:moveTo>
                          <a:pt x="28625" y="15104"/>
                        </a:moveTo>
                        <a:cubicBezTo>
                          <a:pt x="28625" y="23472"/>
                          <a:pt x="21853" y="30243"/>
                          <a:pt x="13485" y="30243"/>
                        </a:cubicBezTo>
                        <a:cubicBezTo>
                          <a:pt x="7594" y="30243"/>
                          <a:pt x="2489" y="26886"/>
                          <a:pt x="0" y="21979"/>
                        </a:cubicBezTo>
                        <a:cubicBezTo>
                          <a:pt x="290" y="22002"/>
                          <a:pt x="591" y="22014"/>
                          <a:pt x="892" y="22014"/>
                        </a:cubicBezTo>
                        <a:cubicBezTo>
                          <a:pt x="9260" y="22014"/>
                          <a:pt x="16043" y="15231"/>
                          <a:pt x="16043" y="6875"/>
                        </a:cubicBezTo>
                        <a:cubicBezTo>
                          <a:pt x="16043" y="4398"/>
                          <a:pt x="15452" y="2060"/>
                          <a:pt x="14388" y="0"/>
                        </a:cubicBezTo>
                        <a:cubicBezTo>
                          <a:pt x="22339" y="462"/>
                          <a:pt x="28625" y="7037"/>
                          <a:pt x="28625" y="15104"/>
                        </a:cubicBezTo>
                        <a:close/>
                      </a:path>
                    </a:pathLst>
                  </a:custGeom>
                  <a:solidFill>
                    <a:srgbClr val="000000">
                      <a:alpha val="100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9" name="Google Shape;219;p18"/>
                  <p:cNvSpPr/>
                  <p:nvPr/>
                </p:nvSpPr>
                <p:spPr>
                  <a:xfrm>
                    <a:off x="2684862" y="5763434"/>
                    <a:ext cx="28624" cy="3024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624" h="30242" extrusionOk="0">
                        <a:moveTo>
                          <a:pt x="28625" y="15104"/>
                        </a:moveTo>
                        <a:cubicBezTo>
                          <a:pt x="28625" y="23472"/>
                          <a:pt x="21853" y="30243"/>
                          <a:pt x="13485" y="30243"/>
                        </a:cubicBezTo>
                        <a:cubicBezTo>
                          <a:pt x="7594" y="30243"/>
                          <a:pt x="2489" y="26886"/>
                          <a:pt x="0" y="21979"/>
                        </a:cubicBezTo>
                        <a:cubicBezTo>
                          <a:pt x="290" y="22003"/>
                          <a:pt x="591" y="22014"/>
                          <a:pt x="892" y="22014"/>
                        </a:cubicBezTo>
                        <a:cubicBezTo>
                          <a:pt x="9260" y="22014"/>
                          <a:pt x="16043" y="15231"/>
                          <a:pt x="16043" y="6875"/>
                        </a:cubicBezTo>
                        <a:cubicBezTo>
                          <a:pt x="16043" y="4398"/>
                          <a:pt x="15452" y="2060"/>
                          <a:pt x="14388" y="0"/>
                        </a:cubicBezTo>
                        <a:cubicBezTo>
                          <a:pt x="22339" y="463"/>
                          <a:pt x="28625" y="7049"/>
                          <a:pt x="28625" y="15104"/>
                        </a:cubicBezTo>
                        <a:close/>
                      </a:path>
                    </a:pathLst>
                  </a:custGeom>
                  <a:solidFill>
                    <a:srgbClr val="000000">
                      <a:alpha val="100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20" name="Google Shape;220;p18"/>
                <p:cNvGrpSpPr/>
                <p:nvPr/>
              </p:nvGrpSpPr>
              <p:grpSpPr>
                <a:xfrm>
                  <a:off x="2515748" y="5508717"/>
                  <a:ext cx="366851" cy="284959"/>
                  <a:chOff x="2515748" y="5508717"/>
                  <a:chExt cx="366851" cy="284959"/>
                </a:xfrm>
              </p:grpSpPr>
              <p:grpSp>
                <p:nvGrpSpPr>
                  <p:cNvPr id="221" name="Google Shape;221;p18"/>
                  <p:cNvGrpSpPr/>
                  <p:nvPr/>
                </p:nvGrpSpPr>
                <p:grpSpPr>
                  <a:xfrm>
                    <a:off x="2853965" y="5508717"/>
                    <a:ext cx="28634" cy="284959"/>
                    <a:chOff x="2853965" y="5508717"/>
                    <a:chExt cx="28634" cy="284959"/>
                  </a:xfrm>
                </p:grpSpPr>
                <p:grpSp>
                  <p:nvGrpSpPr>
                    <p:cNvPr id="222" name="Google Shape;222;p18"/>
                    <p:cNvGrpSpPr/>
                    <p:nvPr/>
                  </p:nvGrpSpPr>
                  <p:grpSpPr>
                    <a:xfrm>
                      <a:off x="2853965" y="5508717"/>
                      <a:ext cx="28634" cy="284959"/>
                      <a:chOff x="2853965" y="5508717"/>
                      <a:chExt cx="28634" cy="284959"/>
                    </a:xfrm>
                  </p:grpSpPr>
                  <p:sp>
                    <p:nvSpPr>
                      <p:cNvPr id="223" name="Google Shape;223;p18"/>
                      <p:cNvSpPr/>
                      <p:nvPr/>
                    </p:nvSpPr>
                    <p:spPr>
                      <a:xfrm>
                        <a:off x="2853965" y="5508717"/>
                        <a:ext cx="28634" cy="30242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8634" h="30242" extrusionOk="0">
                            <a:moveTo>
                              <a:pt x="28635" y="15104"/>
                            </a:moveTo>
                            <a:cubicBezTo>
                              <a:pt x="28635" y="23472"/>
                              <a:pt x="21852" y="30243"/>
                              <a:pt x="13496" y="30243"/>
                            </a:cubicBezTo>
                            <a:cubicBezTo>
                              <a:pt x="7605" y="30243"/>
                              <a:pt x="2500" y="26886"/>
                              <a:pt x="0" y="21979"/>
                            </a:cubicBezTo>
                            <a:cubicBezTo>
                              <a:pt x="301" y="22002"/>
                              <a:pt x="602" y="22014"/>
                              <a:pt x="903" y="22014"/>
                            </a:cubicBezTo>
                            <a:cubicBezTo>
                              <a:pt x="9271" y="22014"/>
                              <a:pt x="16042" y="15231"/>
                              <a:pt x="16042" y="6875"/>
                            </a:cubicBezTo>
                            <a:cubicBezTo>
                              <a:pt x="16042" y="4398"/>
                              <a:pt x="15451" y="2060"/>
                              <a:pt x="14386" y="0"/>
                            </a:cubicBezTo>
                            <a:cubicBezTo>
                              <a:pt x="22326" y="450"/>
                              <a:pt x="28635" y="7037"/>
                              <a:pt x="28635" y="15104"/>
                            </a:cubicBezTo>
                            <a:close/>
                          </a:path>
                        </a:pathLst>
                      </a:custGeom>
                      <a:solidFill>
                        <a:srgbClr val="000000">
                          <a:alpha val="10000"/>
                        </a:srgbClr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45700" rIns="91425" bIns="45700" anchor="ctr" anchorCtr="0">
                        <a:noAutofit/>
                      </a:bodyPr>
                      <a:lstStyle/>
                      <a:p>
                        <a:pPr marL="0" marR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8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224" name="Google Shape;224;p18"/>
                      <p:cNvSpPr/>
                      <p:nvPr/>
                    </p:nvSpPr>
                    <p:spPr>
                      <a:xfrm>
                        <a:off x="2853965" y="5763434"/>
                        <a:ext cx="28634" cy="30242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8634" h="30242" extrusionOk="0">
                            <a:moveTo>
                              <a:pt x="28635" y="15104"/>
                            </a:moveTo>
                            <a:cubicBezTo>
                              <a:pt x="28635" y="23472"/>
                              <a:pt x="21852" y="30243"/>
                              <a:pt x="13496" y="30243"/>
                            </a:cubicBezTo>
                            <a:cubicBezTo>
                              <a:pt x="7605" y="30243"/>
                              <a:pt x="2500" y="26886"/>
                              <a:pt x="0" y="21979"/>
                            </a:cubicBezTo>
                            <a:cubicBezTo>
                              <a:pt x="301" y="22003"/>
                              <a:pt x="602" y="22014"/>
                              <a:pt x="903" y="22014"/>
                            </a:cubicBezTo>
                            <a:cubicBezTo>
                              <a:pt x="9271" y="22014"/>
                              <a:pt x="16042" y="15231"/>
                              <a:pt x="16042" y="6875"/>
                            </a:cubicBezTo>
                            <a:cubicBezTo>
                              <a:pt x="16042" y="4398"/>
                              <a:pt x="15451" y="2060"/>
                              <a:pt x="14386" y="0"/>
                            </a:cubicBezTo>
                            <a:cubicBezTo>
                              <a:pt x="22326" y="451"/>
                              <a:pt x="28635" y="7049"/>
                              <a:pt x="28635" y="15104"/>
                            </a:cubicBezTo>
                            <a:close/>
                          </a:path>
                        </a:pathLst>
                      </a:custGeom>
                      <a:solidFill>
                        <a:srgbClr val="000000">
                          <a:alpha val="10000"/>
                        </a:srgbClr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45700" rIns="91425" bIns="45700" anchor="ctr" anchorCtr="0">
                        <a:noAutofit/>
                      </a:bodyPr>
                      <a:lstStyle/>
                      <a:p>
                        <a:pPr marL="0" marR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8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</p:grpSp>
                <p:sp>
                  <p:nvSpPr>
                    <p:cNvPr id="225" name="Google Shape;225;p18"/>
                    <p:cNvSpPr/>
                    <p:nvPr/>
                  </p:nvSpPr>
                  <p:spPr>
                    <a:xfrm>
                      <a:off x="2853965" y="5636068"/>
                      <a:ext cx="28634" cy="3025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8634" h="30255" extrusionOk="0">
                          <a:moveTo>
                            <a:pt x="28635" y="15116"/>
                          </a:moveTo>
                          <a:cubicBezTo>
                            <a:pt x="28635" y="23474"/>
                            <a:pt x="21852" y="30255"/>
                            <a:pt x="13496" y="30255"/>
                          </a:cubicBezTo>
                          <a:cubicBezTo>
                            <a:pt x="7605" y="30255"/>
                            <a:pt x="2500" y="26899"/>
                            <a:pt x="0" y="21991"/>
                          </a:cubicBezTo>
                          <a:cubicBezTo>
                            <a:pt x="301" y="22015"/>
                            <a:pt x="602" y="22026"/>
                            <a:pt x="903" y="22026"/>
                          </a:cubicBezTo>
                          <a:cubicBezTo>
                            <a:pt x="9271" y="22026"/>
                            <a:pt x="16042" y="15243"/>
                            <a:pt x="16042" y="6875"/>
                          </a:cubicBezTo>
                          <a:cubicBezTo>
                            <a:pt x="16042" y="4398"/>
                            <a:pt x="15451" y="2060"/>
                            <a:pt x="14386" y="0"/>
                          </a:cubicBezTo>
                          <a:cubicBezTo>
                            <a:pt x="22326" y="453"/>
                            <a:pt x="28635" y="7050"/>
                            <a:pt x="28635" y="15116"/>
                          </a:cubicBezTo>
                          <a:close/>
                        </a:path>
                      </a:pathLst>
                    </a:custGeom>
                    <a:solidFill>
                      <a:srgbClr val="000000">
                        <a:alpha val="10000"/>
                      </a:srgbClr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grpSp>
                <p:nvGrpSpPr>
                  <p:cNvPr id="226" name="Google Shape;226;p18"/>
                  <p:cNvGrpSpPr/>
                  <p:nvPr/>
                </p:nvGrpSpPr>
                <p:grpSpPr>
                  <a:xfrm>
                    <a:off x="2515748" y="5508717"/>
                    <a:ext cx="28635" cy="284959"/>
                    <a:chOff x="2515748" y="5508717"/>
                    <a:chExt cx="28635" cy="284959"/>
                  </a:xfrm>
                </p:grpSpPr>
                <p:grpSp>
                  <p:nvGrpSpPr>
                    <p:cNvPr id="227" name="Google Shape;227;p18"/>
                    <p:cNvGrpSpPr/>
                    <p:nvPr/>
                  </p:nvGrpSpPr>
                  <p:grpSpPr>
                    <a:xfrm>
                      <a:off x="2515748" y="5508717"/>
                      <a:ext cx="28635" cy="284959"/>
                      <a:chOff x="2515748" y="5508717"/>
                      <a:chExt cx="28635" cy="284959"/>
                    </a:xfrm>
                  </p:grpSpPr>
                  <p:sp>
                    <p:nvSpPr>
                      <p:cNvPr id="228" name="Google Shape;228;p18"/>
                      <p:cNvSpPr/>
                      <p:nvPr/>
                    </p:nvSpPr>
                    <p:spPr>
                      <a:xfrm>
                        <a:off x="2515748" y="5508717"/>
                        <a:ext cx="28635" cy="30242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8635" h="30242" extrusionOk="0">
                            <a:moveTo>
                              <a:pt x="28636" y="15104"/>
                            </a:moveTo>
                            <a:cubicBezTo>
                              <a:pt x="28636" y="23472"/>
                              <a:pt x="21853" y="30243"/>
                              <a:pt x="13485" y="30243"/>
                            </a:cubicBezTo>
                            <a:cubicBezTo>
                              <a:pt x="7605" y="30243"/>
                              <a:pt x="2501" y="26886"/>
                              <a:pt x="0" y="21979"/>
                            </a:cubicBezTo>
                            <a:cubicBezTo>
                              <a:pt x="301" y="22002"/>
                              <a:pt x="602" y="22014"/>
                              <a:pt x="903" y="22014"/>
                            </a:cubicBezTo>
                            <a:cubicBezTo>
                              <a:pt x="9260" y="22014"/>
                              <a:pt x="16042" y="15231"/>
                              <a:pt x="16042" y="6875"/>
                            </a:cubicBezTo>
                            <a:cubicBezTo>
                              <a:pt x="16042" y="4398"/>
                              <a:pt x="15451" y="2060"/>
                              <a:pt x="14386" y="0"/>
                            </a:cubicBezTo>
                            <a:cubicBezTo>
                              <a:pt x="22339" y="462"/>
                              <a:pt x="28636" y="7037"/>
                              <a:pt x="28636" y="15104"/>
                            </a:cubicBezTo>
                            <a:close/>
                          </a:path>
                        </a:pathLst>
                      </a:custGeom>
                      <a:solidFill>
                        <a:srgbClr val="000000">
                          <a:alpha val="10000"/>
                        </a:srgbClr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45700" rIns="91425" bIns="45700" anchor="ctr" anchorCtr="0">
                        <a:noAutofit/>
                      </a:bodyPr>
                      <a:lstStyle/>
                      <a:p>
                        <a:pPr marL="0" marR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8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229" name="Google Shape;229;p18"/>
                      <p:cNvSpPr/>
                      <p:nvPr/>
                    </p:nvSpPr>
                    <p:spPr>
                      <a:xfrm>
                        <a:off x="2515748" y="5763434"/>
                        <a:ext cx="28635" cy="30242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8635" h="30242" extrusionOk="0">
                            <a:moveTo>
                              <a:pt x="28636" y="15104"/>
                            </a:moveTo>
                            <a:cubicBezTo>
                              <a:pt x="28636" y="23472"/>
                              <a:pt x="21853" y="30243"/>
                              <a:pt x="13485" y="30243"/>
                            </a:cubicBezTo>
                            <a:cubicBezTo>
                              <a:pt x="7605" y="30243"/>
                              <a:pt x="2501" y="26886"/>
                              <a:pt x="0" y="21979"/>
                            </a:cubicBezTo>
                            <a:cubicBezTo>
                              <a:pt x="301" y="22003"/>
                              <a:pt x="602" y="22014"/>
                              <a:pt x="903" y="22014"/>
                            </a:cubicBezTo>
                            <a:cubicBezTo>
                              <a:pt x="9260" y="22014"/>
                              <a:pt x="16042" y="15231"/>
                              <a:pt x="16042" y="6875"/>
                            </a:cubicBezTo>
                            <a:cubicBezTo>
                              <a:pt x="16042" y="4398"/>
                              <a:pt x="15451" y="2060"/>
                              <a:pt x="14386" y="0"/>
                            </a:cubicBezTo>
                            <a:cubicBezTo>
                              <a:pt x="22339" y="463"/>
                              <a:pt x="28636" y="7049"/>
                              <a:pt x="28636" y="15104"/>
                            </a:cubicBezTo>
                            <a:close/>
                          </a:path>
                        </a:pathLst>
                      </a:custGeom>
                      <a:solidFill>
                        <a:srgbClr val="000000">
                          <a:alpha val="10000"/>
                        </a:srgbClr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45700" rIns="91425" bIns="45700" anchor="ctr" anchorCtr="0">
                        <a:noAutofit/>
                      </a:bodyPr>
                      <a:lstStyle/>
                      <a:p>
                        <a:pPr marL="0" marR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8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</p:grpSp>
                <p:sp>
                  <p:nvSpPr>
                    <p:cNvPr id="230" name="Google Shape;230;p18"/>
                    <p:cNvSpPr/>
                    <p:nvPr/>
                  </p:nvSpPr>
                  <p:spPr>
                    <a:xfrm>
                      <a:off x="2515748" y="5636068"/>
                      <a:ext cx="28635" cy="3025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8635" h="30255" extrusionOk="0">
                          <a:moveTo>
                            <a:pt x="28636" y="15116"/>
                          </a:moveTo>
                          <a:cubicBezTo>
                            <a:pt x="28636" y="23474"/>
                            <a:pt x="21853" y="30255"/>
                            <a:pt x="13485" y="30255"/>
                          </a:cubicBezTo>
                          <a:cubicBezTo>
                            <a:pt x="7605" y="30255"/>
                            <a:pt x="2501" y="26899"/>
                            <a:pt x="0" y="21991"/>
                          </a:cubicBezTo>
                          <a:cubicBezTo>
                            <a:pt x="301" y="22015"/>
                            <a:pt x="602" y="22026"/>
                            <a:pt x="903" y="22026"/>
                          </a:cubicBezTo>
                          <a:cubicBezTo>
                            <a:pt x="9260" y="22026"/>
                            <a:pt x="16042" y="15243"/>
                            <a:pt x="16042" y="6875"/>
                          </a:cubicBezTo>
                          <a:cubicBezTo>
                            <a:pt x="16042" y="4398"/>
                            <a:pt x="15451" y="2060"/>
                            <a:pt x="14386" y="0"/>
                          </a:cubicBezTo>
                          <a:cubicBezTo>
                            <a:pt x="22339" y="464"/>
                            <a:pt x="28636" y="7050"/>
                            <a:pt x="28636" y="15116"/>
                          </a:cubicBezTo>
                          <a:close/>
                        </a:path>
                      </a:pathLst>
                    </a:custGeom>
                    <a:solidFill>
                      <a:srgbClr val="000000">
                        <a:alpha val="10000"/>
                      </a:srgbClr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</p:grpSp>
          </p:grpSp>
        </p:grpSp>
      </p:grpSp>
      <p:sp>
        <p:nvSpPr>
          <p:cNvPr id="231" name="Google Shape;231;p18"/>
          <p:cNvSpPr txBox="1"/>
          <p:nvPr/>
        </p:nvSpPr>
        <p:spPr>
          <a:xfrm>
            <a:off x="4029238" y="3373727"/>
            <a:ext cx="4657500" cy="13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 Medium"/>
              <a:buChar char="➔"/>
            </a:pPr>
            <a:r>
              <a:rPr lang="pt-PT" dirty="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Desenvolvimento Académico;</a:t>
            </a:r>
          </a:p>
          <a:p>
            <a:pPr marL="457200" marR="0" lvl="0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 Medium"/>
              <a:buChar char="➔"/>
            </a:pPr>
            <a:r>
              <a:rPr lang="pt-PT" dirty="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Garantir Segurança e Privacidade;</a:t>
            </a:r>
          </a:p>
          <a:p>
            <a:pPr marL="457200" marR="0" lvl="0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 Medium"/>
              <a:buChar char="➔"/>
            </a:pPr>
            <a:r>
              <a:rPr lang="pt-PT" dirty="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Incentivar o Empreendedorismo</a:t>
            </a:r>
            <a:r>
              <a:rPr lang="en" dirty="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</a:t>
            </a:r>
          </a:p>
        </p:txBody>
      </p:sp>
      <p:sp>
        <p:nvSpPr>
          <p:cNvPr id="232" name="Google Shape;232;p18"/>
          <p:cNvSpPr txBox="1"/>
          <p:nvPr/>
        </p:nvSpPr>
        <p:spPr>
          <a:xfrm>
            <a:off x="3014638" y="4027577"/>
            <a:ext cx="10146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2º</a:t>
            </a:r>
            <a:endParaRPr sz="1600" dirty="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33" name="Google Shape;233;p18"/>
          <p:cNvSpPr txBox="1"/>
          <p:nvPr/>
        </p:nvSpPr>
        <p:spPr>
          <a:xfrm>
            <a:off x="4029238" y="1621187"/>
            <a:ext cx="4657500" cy="12777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Char char="➔"/>
            </a:pPr>
            <a:r>
              <a:rPr lang="pt-PT" dirty="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Fornecer Soluções de Incubação;</a:t>
            </a:r>
          </a:p>
          <a:p>
            <a:pPr marL="457200" marR="0" lvl="0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Char char="➔"/>
            </a:pPr>
            <a:r>
              <a:rPr lang="pt-PT" dirty="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Implementar SAD;</a:t>
            </a:r>
          </a:p>
          <a:p>
            <a:pPr marL="457200" marR="0" lvl="0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Char char="➔"/>
            </a:pPr>
            <a:r>
              <a:rPr lang="pt-PT" dirty="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Promover Personalização e Flexibilidade;</a:t>
            </a:r>
            <a:endParaRPr lang="en" dirty="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457200" marR="0" lvl="0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Char char="➔"/>
            </a:pPr>
            <a:endParaRPr dirty="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34" name="Google Shape;234;p18"/>
          <p:cNvSpPr txBox="1"/>
          <p:nvPr/>
        </p:nvSpPr>
        <p:spPr>
          <a:xfrm>
            <a:off x="3014650" y="2090863"/>
            <a:ext cx="10146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1º</a:t>
            </a:r>
            <a:endParaRPr sz="1600" dirty="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cxnSp>
        <p:nvCxnSpPr>
          <p:cNvPr id="235" name="Google Shape;235;p18"/>
          <p:cNvCxnSpPr>
            <a:stCxn id="148" idx="3"/>
            <a:endCxn id="234" idx="1"/>
          </p:cNvCxnSpPr>
          <p:nvPr/>
        </p:nvCxnSpPr>
        <p:spPr>
          <a:xfrm rot="10800000" flipH="1">
            <a:off x="2471850" y="2260100"/>
            <a:ext cx="542700" cy="1485600"/>
          </a:xfrm>
          <a:prstGeom prst="bentConnector3">
            <a:avLst>
              <a:gd name="adj1" fmla="val 50009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6" name="Google Shape;236;p18"/>
          <p:cNvCxnSpPr>
            <a:stCxn id="148" idx="3"/>
            <a:endCxn id="232" idx="1"/>
          </p:cNvCxnSpPr>
          <p:nvPr/>
        </p:nvCxnSpPr>
        <p:spPr>
          <a:xfrm>
            <a:off x="2471850" y="3745700"/>
            <a:ext cx="542700" cy="451200"/>
          </a:xfrm>
          <a:prstGeom prst="bentConnector3">
            <a:avLst>
              <a:gd name="adj1" fmla="val 50008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21"/>
          <p:cNvSpPr/>
          <p:nvPr/>
        </p:nvSpPr>
        <p:spPr>
          <a:xfrm>
            <a:off x="1162700" y="2652612"/>
            <a:ext cx="655500" cy="6555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1" name="Google Shape;441;p21"/>
          <p:cNvSpPr/>
          <p:nvPr/>
        </p:nvSpPr>
        <p:spPr>
          <a:xfrm>
            <a:off x="3218521" y="2663300"/>
            <a:ext cx="655500" cy="6555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2" name="Google Shape;442;p21"/>
          <p:cNvSpPr/>
          <p:nvPr/>
        </p:nvSpPr>
        <p:spPr>
          <a:xfrm>
            <a:off x="5274342" y="2663312"/>
            <a:ext cx="655500" cy="6555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3" name="Google Shape;443;p21"/>
          <p:cNvSpPr/>
          <p:nvPr/>
        </p:nvSpPr>
        <p:spPr>
          <a:xfrm>
            <a:off x="7330163" y="2655587"/>
            <a:ext cx="655500" cy="6555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4" name="Google Shape;444;p21"/>
          <p:cNvSpPr txBox="1">
            <a:spLocks noGrp="1"/>
          </p:cNvSpPr>
          <p:nvPr>
            <p:ph type="title"/>
          </p:nvPr>
        </p:nvSpPr>
        <p:spPr>
          <a:xfrm>
            <a:off x="452550" y="411475"/>
            <a:ext cx="8238900" cy="561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 dirty="0"/>
              <a:t>Metodologia e Planeamento</a:t>
            </a:r>
            <a:endParaRPr dirty="0"/>
          </a:p>
        </p:txBody>
      </p:sp>
      <p:sp>
        <p:nvSpPr>
          <p:cNvPr id="447" name="Google Shape;447;p21"/>
          <p:cNvSpPr txBox="1"/>
          <p:nvPr/>
        </p:nvSpPr>
        <p:spPr>
          <a:xfrm>
            <a:off x="539400" y="3410440"/>
            <a:ext cx="1902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600" dirty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Levantamento de requisitos</a:t>
            </a:r>
            <a:endParaRPr sz="1600" dirty="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449" name="Google Shape;449;p21"/>
          <p:cNvSpPr txBox="1"/>
          <p:nvPr/>
        </p:nvSpPr>
        <p:spPr>
          <a:xfrm>
            <a:off x="2635957" y="3854862"/>
            <a:ext cx="19029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600" dirty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Design da interface e estrutura técnica</a:t>
            </a:r>
            <a:endParaRPr sz="1600" dirty="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451" name="Google Shape;451;p21"/>
          <p:cNvSpPr txBox="1"/>
          <p:nvPr/>
        </p:nvSpPr>
        <p:spPr>
          <a:xfrm>
            <a:off x="4650642" y="3669171"/>
            <a:ext cx="19029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600" dirty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Desenvolvimento do site (</a:t>
            </a:r>
            <a:r>
              <a:rPr lang="pt-PT" sz="1600" dirty="0" err="1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front-end</a:t>
            </a:r>
            <a:r>
              <a:rPr lang="pt-PT" sz="1600" dirty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e </a:t>
            </a:r>
            <a:r>
              <a:rPr lang="pt-PT" sz="1600" dirty="0" err="1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back-end</a:t>
            </a:r>
            <a:r>
              <a:rPr lang="pt-PT" sz="1600" dirty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)</a:t>
            </a:r>
            <a:endParaRPr sz="1600" dirty="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453" name="Google Shape;453;p21"/>
          <p:cNvSpPr txBox="1"/>
          <p:nvPr/>
        </p:nvSpPr>
        <p:spPr>
          <a:xfrm>
            <a:off x="6712709" y="3872397"/>
            <a:ext cx="1902900" cy="4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600" dirty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Testes e implementação (Performance e Segurança)</a:t>
            </a:r>
            <a:endParaRPr sz="1600" dirty="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grpSp>
        <p:nvGrpSpPr>
          <p:cNvPr id="454" name="Google Shape;454;p21"/>
          <p:cNvGrpSpPr/>
          <p:nvPr/>
        </p:nvGrpSpPr>
        <p:grpSpPr>
          <a:xfrm>
            <a:off x="1277861" y="2750220"/>
            <a:ext cx="425209" cy="460258"/>
            <a:chOff x="3424338" y="3648364"/>
            <a:chExt cx="531179" cy="574963"/>
          </a:xfrm>
        </p:grpSpPr>
        <p:sp>
          <p:nvSpPr>
            <p:cNvPr id="455" name="Google Shape;455;p21"/>
            <p:cNvSpPr/>
            <p:nvPr/>
          </p:nvSpPr>
          <p:spPr>
            <a:xfrm>
              <a:off x="3523226" y="3720105"/>
              <a:ext cx="432290" cy="431477"/>
            </a:xfrm>
            <a:custGeom>
              <a:avLst/>
              <a:gdLst/>
              <a:ahLst/>
              <a:cxnLst/>
              <a:rect l="l" t="t" r="r" b="b"/>
              <a:pathLst>
                <a:path w="432290" h="431477" extrusionOk="0">
                  <a:moveTo>
                    <a:pt x="424328" y="179378"/>
                  </a:moveTo>
                  <a:lnTo>
                    <a:pt x="378335" y="179378"/>
                  </a:lnTo>
                  <a:cubicBezTo>
                    <a:pt x="374111" y="160501"/>
                    <a:pt x="366657" y="142840"/>
                    <a:pt x="356589" y="126996"/>
                  </a:cubicBezTo>
                  <a:lnTo>
                    <a:pt x="389110" y="94545"/>
                  </a:lnTo>
                  <a:cubicBezTo>
                    <a:pt x="392223" y="91432"/>
                    <a:pt x="392223" y="86385"/>
                    <a:pt x="389110" y="83272"/>
                  </a:cubicBezTo>
                  <a:lnTo>
                    <a:pt x="348846" y="43090"/>
                  </a:lnTo>
                  <a:cubicBezTo>
                    <a:pt x="345733" y="39988"/>
                    <a:pt x="340710" y="39988"/>
                    <a:pt x="337597" y="43090"/>
                  </a:cubicBezTo>
                  <a:lnTo>
                    <a:pt x="305064" y="75565"/>
                  </a:lnTo>
                  <a:cubicBezTo>
                    <a:pt x="289186" y="65519"/>
                    <a:pt x="271490" y="58078"/>
                    <a:pt x="252579" y="53853"/>
                  </a:cubicBezTo>
                  <a:lnTo>
                    <a:pt x="252579" y="7963"/>
                  </a:lnTo>
                  <a:cubicBezTo>
                    <a:pt x="252579" y="3565"/>
                    <a:pt x="249014" y="0"/>
                    <a:pt x="244616" y="0"/>
                  </a:cubicBezTo>
                  <a:lnTo>
                    <a:pt x="187674" y="0"/>
                  </a:lnTo>
                  <a:cubicBezTo>
                    <a:pt x="183277" y="0"/>
                    <a:pt x="179711" y="3564"/>
                    <a:pt x="179711" y="7963"/>
                  </a:cubicBezTo>
                  <a:lnTo>
                    <a:pt x="179711" y="53851"/>
                  </a:lnTo>
                  <a:cubicBezTo>
                    <a:pt x="160800" y="58076"/>
                    <a:pt x="143104" y="65517"/>
                    <a:pt x="127225" y="75563"/>
                  </a:cubicBezTo>
                  <a:lnTo>
                    <a:pt x="94693" y="43087"/>
                  </a:lnTo>
                  <a:cubicBezTo>
                    <a:pt x="91591" y="39986"/>
                    <a:pt x="86557" y="39986"/>
                    <a:pt x="83444" y="43087"/>
                  </a:cubicBezTo>
                  <a:lnTo>
                    <a:pt x="43192" y="83270"/>
                  </a:lnTo>
                  <a:cubicBezTo>
                    <a:pt x="40067" y="86383"/>
                    <a:pt x="40067" y="91429"/>
                    <a:pt x="43192" y="94542"/>
                  </a:cubicBezTo>
                  <a:lnTo>
                    <a:pt x="75702" y="126994"/>
                  </a:lnTo>
                  <a:cubicBezTo>
                    <a:pt x="65633" y="142838"/>
                    <a:pt x="58180" y="160499"/>
                    <a:pt x="53956" y="179375"/>
                  </a:cubicBezTo>
                  <a:lnTo>
                    <a:pt x="7963" y="179375"/>
                  </a:lnTo>
                  <a:cubicBezTo>
                    <a:pt x="3565" y="179375"/>
                    <a:pt x="0" y="182940"/>
                    <a:pt x="0" y="187337"/>
                  </a:cubicBezTo>
                  <a:lnTo>
                    <a:pt x="0" y="244140"/>
                  </a:lnTo>
                  <a:cubicBezTo>
                    <a:pt x="0" y="248537"/>
                    <a:pt x="3564" y="252102"/>
                    <a:pt x="7963" y="252102"/>
                  </a:cubicBezTo>
                  <a:lnTo>
                    <a:pt x="53956" y="252102"/>
                  </a:lnTo>
                  <a:cubicBezTo>
                    <a:pt x="58180" y="270978"/>
                    <a:pt x="65633" y="288639"/>
                    <a:pt x="75702" y="304483"/>
                  </a:cubicBezTo>
                  <a:lnTo>
                    <a:pt x="43192" y="336935"/>
                  </a:lnTo>
                  <a:cubicBezTo>
                    <a:pt x="40067" y="340047"/>
                    <a:pt x="40067" y="345094"/>
                    <a:pt x="43192" y="348207"/>
                  </a:cubicBezTo>
                  <a:lnTo>
                    <a:pt x="83444" y="388390"/>
                  </a:lnTo>
                  <a:cubicBezTo>
                    <a:pt x="86557" y="391492"/>
                    <a:pt x="91591" y="391492"/>
                    <a:pt x="94693" y="388390"/>
                  </a:cubicBezTo>
                  <a:lnTo>
                    <a:pt x="127225" y="355915"/>
                  </a:lnTo>
                  <a:cubicBezTo>
                    <a:pt x="143104" y="365961"/>
                    <a:pt x="160800" y="373402"/>
                    <a:pt x="179711" y="377627"/>
                  </a:cubicBezTo>
                  <a:lnTo>
                    <a:pt x="179711" y="423516"/>
                  </a:lnTo>
                  <a:cubicBezTo>
                    <a:pt x="179711" y="427914"/>
                    <a:pt x="183275" y="431478"/>
                    <a:pt x="187674" y="431478"/>
                  </a:cubicBezTo>
                  <a:lnTo>
                    <a:pt x="244616" y="431478"/>
                  </a:lnTo>
                  <a:cubicBezTo>
                    <a:pt x="249013" y="431478"/>
                    <a:pt x="252579" y="427914"/>
                    <a:pt x="252579" y="423516"/>
                  </a:cubicBezTo>
                  <a:lnTo>
                    <a:pt x="252579" y="377627"/>
                  </a:lnTo>
                  <a:cubicBezTo>
                    <a:pt x="271490" y="373402"/>
                    <a:pt x="289186" y="365961"/>
                    <a:pt x="305064" y="355915"/>
                  </a:cubicBezTo>
                  <a:lnTo>
                    <a:pt x="337597" y="388390"/>
                  </a:lnTo>
                  <a:cubicBezTo>
                    <a:pt x="340710" y="391492"/>
                    <a:pt x="345733" y="391492"/>
                    <a:pt x="348846" y="388390"/>
                  </a:cubicBezTo>
                  <a:lnTo>
                    <a:pt x="389110" y="348207"/>
                  </a:lnTo>
                  <a:cubicBezTo>
                    <a:pt x="392223" y="345094"/>
                    <a:pt x="392223" y="340047"/>
                    <a:pt x="389110" y="336935"/>
                  </a:cubicBezTo>
                  <a:lnTo>
                    <a:pt x="356589" y="304483"/>
                  </a:lnTo>
                  <a:cubicBezTo>
                    <a:pt x="366657" y="288639"/>
                    <a:pt x="374111" y="270978"/>
                    <a:pt x="378335" y="252102"/>
                  </a:cubicBezTo>
                  <a:lnTo>
                    <a:pt x="424328" y="252102"/>
                  </a:lnTo>
                  <a:cubicBezTo>
                    <a:pt x="428725" y="252102"/>
                    <a:pt x="432291" y="248537"/>
                    <a:pt x="432291" y="244140"/>
                  </a:cubicBezTo>
                  <a:lnTo>
                    <a:pt x="432291" y="187337"/>
                  </a:lnTo>
                  <a:cubicBezTo>
                    <a:pt x="432291" y="182942"/>
                    <a:pt x="428725" y="179378"/>
                    <a:pt x="424328" y="179378"/>
                  </a:cubicBezTo>
                  <a:close/>
                  <a:moveTo>
                    <a:pt x="216145" y="315017"/>
                  </a:moveTo>
                  <a:cubicBezTo>
                    <a:pt x="161218" y="315017"/>
                    <a:pt x="116683" y="270564"/>
                    <a:pt x="116683" y="215741"/>
                  </a:cubicBezTo>
                  <a:cubicBezTo>
                    <a:pt x="116683" y="160917"/>
                    <a:pt x="161218" y="116464"/>
                    <a:pt x="216145" y="116464"/>
                  </a:cubicBezTo>
                  <a:cubicBezTo>
                    <a:pt x="271072" y="116464"/>
                    <a:pt x="315607" y="160917"/>
                    <a:pt x="315607" y="215741"/>
                  </a:cubicBezTo>
                  <a:cubicBezTo>
                    <a:pt x="315607" y="270564"/>
                    <a:pt x="271073" y="315017"/>
                    <a:pt x="216145" y="3150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6" name="Google Shape;456;p21"/>
            <p:cNvSpPr/>
            <p:nvPr/>
          </p:nvSpPr>
          <p:spPr>
            <a:xfrm>
              <a:off x="3744694" y="3720105"/>
              <a:ext cx="210823" cy="431481"/>
            </a:xfrm>
            <a:custGeom>
              <a:avLst/>
              <a:gdLst/>
              <a:ahLst/>
              <a:cxnLst/>
              <a:rect l="l" t="t" r="r" b="b"/>
              <a:pathLst>
                <a:path w="210823" h="431481" extrusionOk="0">
                  <a:moveTo>
                    <a:pt x="202860" y="179378"/>
                  </a:moveTo>
                  <a:lnTo>
                    <a:pt x="179713" y="179378"/>
                  </a:lnTo>
                  <a:cubicBezTo>
                    <a:pt x="184111" y="179378"/>
                    <a:pt x="187676" y="182942"/>
                    <a:pt x="187676" y="187339"/>
                  </a:cubicBezTo>
                  <a:lnTo>
                    <a:pt x="187676" y="244142"/>
                  </a:lnTo>
                  <a:cubicBezTo>
                    <a:pt x="187676" y="248539"/>
                    <a:pt x="184112" y="252104"/>
                    <a:pt x="179713" y="252104"/>
                  </a:cubicBezTo>
                  <a:lnTo>
                    <a:pt x="202860" y="252104"/>
                  </a:lnTo>
                  <a:cubicBezTo>
                    <a:pt x="207258" y="252104"/>
                    <a:pt x="210823" y="248539"/>
                    <a:pt x="210823" y="244142"/>
                  </a:cubicBezTo>
                  <a:lnTo>
                    <a:pt x="210823" y="187339"/>
                  </a:lnTo>
                  <a:cubicBezTo>
                    <a:pt x="210823" y="182942"/>
                    <a:pt x="207258" y="179378"/>
                    <a:pt x="202860" y="179378"/>
                  </a:cubicBezTo>
                  <a:close/>
                  <a:moveTo>
                    <a:pt x="167642" y="83271"/>
                  </a:moveTo>
                  <a:lnTo>
                    <a:pt x="127378" y="43089"/>
                  </a:lnTo>
                  <a:cubicBezTo>
                    <a:pt x="124265" y="39987"/>
                    <a:pt x="119242" y="39987"/>
                    <a:pt x="116129" y="43089"/>
                  </a:cubicBezTo>
                  <a:lnTo>
                    <a:pt x="110181" y="49026"/>
                  </a:lnTo>
                  <a:lnTo>
                    <a:pt x="144496" y="83272"/>
                  </a:lnTo>
                  <a:cubicBezTo>
                    <a:pt x="147609" y="86385"/>
                    <a:pt x="147609" y="91432"/>
                    <a:pt x="144496" y="94545"/>
                  </a:cubicBezTo>
                  <a:lnTo>
                    <a:pt x="121330" y="117661"/>
                  </a:lnTo>
                  <a:cubicBezTo>
                    <a:pt x="115973" y="123006"/>
                    <a:pt x="114772" y="131219"/>
                    <a:pt x="118333" y="137896"/>
                  </a:cubicBezTo>
                  <a:cubicBezTo>
                    <a:pt x="123288" y="147187"/>
                    <a:pt x="127385" y="157004"/>
                    <a:pt x="130513" y="167243"/>
                  </a:cubicBezTo>
                  <a:cubicBezTo>
                    <a:pt x="132717" y="174452"/>
                    <a:pt x="139367" y="179378"/>
                    <a:pt x="146906" y="179378"/>
                  </a:cubicBezTo>
                  <a:lnTo>
                    <a:pt x="156867" y="179378"/>
                  </a:lnTo>
                  <a:cubicBezTo>
                    <a:pt x="152643" y="160501"/>
                    <a:pt x="145190" y="142840"/>
                    <a:pt x="135121" y="126996"/>
                  </a:cubicBezTo>
                  <a:lnTo>
                    <a:pt x="167642" y="94545"/>
                  </a:lnTo>
                  <a:cubicBezTo>
                    <a:pt x="170755" y="91431"/>
                    <a:pt x="170755" y="86385"/>
                    <a:pt x="167642" y="83271"/>
                  </a:cubicBezTo>
                  <a:close/>
                  <a:moveTo>
                    <a:pt x="167642" y="336938"/>
                  </a:moveTo>
                  <a:lnTo>
                    <a:pt x="135121" y="304486"/>
                  </a:lnTo>
                  <a:cubicBezTo>
                    <a:pt x="145190" y="288642"/>
                    <a:pt x="152643" y="270981"/>
                    <a:pt x="156867" y="252105"/>
                  </a:cubicBezTo>
                  <a:lnTo>
                    <a:pt x="146906" y="252105"/>
                  </a:lnTo>
                  <a:cubicBezTo>
                    <a:pt x="139367" y="252105"/>
                    <a:pt x="132717" y="257030"/>
                    <a:pt x="130513" y="264240"/>
                  </a:cubicBezTo>
                  <a:cubicBezTo>
                    <a:pt x="127384" y="274478"/>
                    <a:pt x="123288" y="284295"/>
                    <a:pt x="118333" y="293587"/>
                  </a:cubicBezTo>
                  <a:cubicBezTo>
                    <a:pt x="114772" y="300264"/>
                    <a:pt x="115973" y="308476"/>
                    <a:pt x="121330" y="313821"/>
                  </a:cubicBezTo>
                  <a:lnTo>
                    <a:pt x="144496" y="336938"/>
                  </a:lnTo>
                  <a:cubicBezTo>
                    <a:pt x="147609" y="340051"/>
                    <a:pt x="147609" y="345097"/>
                    <a:pt x="144496" y="348210"/>
                  </a:cubicBezTo>
                  <a:lnTo>
                    <a:pt x="110181" y="382457"/>
                  </a:lnTo>
                  <a:lnTo>
                    <a:pt x="116129" y="388394"/>
                  </a:lnTo>
                  <a:cubicBezTo>
                    <a:pt x="119242" y="391495"/>
                    <a:pt x="124265" y="391495"/>
                    <a:pt x="127378" y="388394"/>
                  </a:cubicBezTo>
                  <a:lnTo>
                    <a:pt x="167642" y="348210"/>
                  </a:lnTo>
                  <a:cubicBezTo>
                    <a:pt x="170755" y="345096"/>
                    <a:pt x="170755" y="340051"/>
                    <a:pt x="167642" y="336938"/>
                  </a:cubicBezTo>
                  <a:close/>
                  <a:moveTo>
                    <a:pt x="31111" y="53851"/>
                  </a:moveTo>
                  <a:lnTo>
                    <a:pt x="31111" y="7963"/>
                  </a:lnTo>
                  <a:cubicBezTo>
                    <a:pt x="31111" y="3565"/>
                    <a:pt x="27545" y="0"/>
                    <a:pt x="23148" y="0"/>
                  </a:cubicBezTo>
                  <a:lnTo>
                    <a:pt x="1" y="0"/>
                  </a:lnTo>
                  <a:cubicBezTo>
                    <a:pt x="4399" y="0"/>
                    <a:pt x="7964" y="3564"/>
                    <a:pt x="7964" y="7963"/>
                  </a:cubicBezTo>
                  <a:lnTo>
                    <a:pt x="7964" y="55642"/>
                  </a:lnTo>
                  <a:cubicBezTo>
                    <a:pt x="7964" y="63187"/>
                    <a:pt x="12896" y="69839"/>
                    <a:pt x="20112" y="72039"/>
                  </a:cubicBezTo>
                  <a:cubicBezTo>
                    <a:pt x="28250" y="74518"/>
                    <a:pt x="36123" y="77604"/>
                    <a:pt x="43678" y="81244"/>
                  </a:cubicBezTo>
                  <a:cubicBezTo>
                    <a:pt x="52845" y="85658"/>
                    <a:pt x="63814" y="81146"/>
                    <a:pt x="67243" y="71566"/>
                  </a:cubicBezTo>
                  <a:lnTo>
                    <a:pt x="68795" y="67230"/>
                  </a:lnTo>
                  <a:cubicBezTo>
                    <a:pt x="56965" y="61328"/>
                    <a:pt x="44327" y="56802"/>
                    <a:pt x="31111" y="53851"/>
                  </a:cubicBezTo>
                  <a:close/>
                  <a:moveTo>
                    <a:pt x="44849" y="353797"/>
                  </a:moveTo>
                  <a:cubicBezTo>
                    <a:pt x="36937" y="357685"/>
                    <a:pt x="28671" y="360963"/>
                    <a:pt x="20111" y="363572"/>
                  </a:cubicBezTo>
                  <a:cubicBezTo>
                    <a:pt x="12895" y="365770"/>
                    <a:pt x="7963" y="372424"/>
                    <a:pt x="7963" y="379968"/>
                  </a:cubicBezTo>
                  <a:lnTo>
                    <a:pt x="7963" y="423519"/>
                  </a:lnTo>
                  <a:cubicBezTo>
                    <a:pt x="7963" y="427917"/>
                    <a:pt x="4399" y="431481"/>
                    <a:pt x="0" y="431481"/>
                  </a:cubicBezTo>
                  <a:lnTo>
                    <a:pt x="23147" y="431481"/>
                  </a:lnTo>
                  <a:cubicBezTo>
                    <a:pt x="27544" y="431481"/>
                    <a:pt x="31110" y="427916"/>
                    <a:pt x="31110" y="423518"/>
                  </a:cubicBezTo>
                  <a:lnTo>
                    <a:pt x="31110" y="377630"/>
                  </a:lnTo>
                  <a:cubicBezTo>
                    <a:pt x="44326" y="374679"/>
                    <a:pt x="56965" y="370153"/>
                    <a:pt x="68792" y="364251"/>
                  </a:cubicBezTo>
                  <a:lnTo>
                    <a:pt x="67996" y="362419"/>
                  </a:lnTo>
                  <a:cubicBezTo>
                    <a:pt x="64120" y="353503"/>
                    <a:pt x="53576" y="349510"/>
                    <a:pt x="44849" y="353797"/>
                  </a:cubicBezTo>
                  <a:close/>
                </a:path>
              </a:pathLst>
            </a:custGeom>
            <a:solidFill>
              <a:srgbClr val="000000">
                <a:alpha val="1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57" name="Google Shape;457;p21"/>
            <p:cNvGrpSpPr/>
            <p:nvPr/>
          </p:nvGrpSpPr>
          <p:grpSpPr>
            <a:xfrm>
              <a:off x="3424338" y="3648364"/>
              <a:ext cx="310602" cy="574963"/>
              <a:chOff x="3424338" y="3648364"/>
              <a:chExt cx="310602" cy="574963"/>
            </a:xfrm>
          </p:grpSpPr>
          <p:sp>
            <p:nvSpPr>
              <p:cNvPr id="458" name="Google Shape;458;p21"/>
              <p:cNvSpPr/>
              <p:nvPr/>
            </p:nvSpPr>
            <p:spPr>
              <a:xfrm>
                <a:off x="3424339" y="3648368"/>
                <a:ext cx="310601" cy="574955"/>
              </a:xfrm>
              <a:custGeom>
                <a:avLst/>
                <a:gdLst/>
                <a:ahLst/>
                <a:cxnLst/>
                <a:rect l="l" t="t" r="r" b="b"/>
                <a:pathLst>
                  <a:path w="310601" h="574955" extrusionOk="0">
                    <a:moveTo>
                      <a:pt x="264980" y="574955"/>
                    </a:moveTo>
                    <a:lnTo>
                      <a:pt x="47688" y="574955"/>
                    </a:lnTo>
                    <a:cubicBezTo>
                      <a:pt x="28912" y="574955"/>
                      <a:pt x="13691" y="559734"/>
                      <a:pt x="13691" y="540958"/>
                    </a:cubicBezTo>
                    <a:lnTo>
                      <a:pt x="13284" y="495332"/>
                    </a:lnTo>
                    <a:lnTo>
                      <a:pt x="0" y="481855"/>
                    </a:lnTo>
                    <a:lnTo>
                      <a:pt x="0" y="33997"/>
                    </a:lnTo>
                    <a:cubicBezTo>
                      <a:pt x="0" y="15221"/>
                      <a:pt x="15221" y="0"/>
                      <a:pt x="33997" y="0"/>
                    </a:cubicBezTo>
                    <a:lnTo>
                      <a:pt x="276605" y="0"/>
                    </a:lnTo>
                    <a:cubicBezTo>
                      <a:pt x="295381" y="0"/>
                      <a:pt x="310602" y="15221"/>
                      <a:pt x="310602" y="33997"/>
                    </a:cubicBezTo>
                    <a:lnTo>
                      <a:pt x="310602" y="481856"/>
                    </a:lnTo>
                    <a:lnTo>
                      <a:pt x="298978" y="495332"/>
                    </a:lnTo>
                    <a:lnTo>
                      <a:pt x="298978" y="540958"/>
                    </a:lnTo>
                    <a:cubicBezTo>
                      <a:pt x="298977" y="559734"/>
                      <a:pt x="283756" y="574955"/>
                      <a:pt x="264980" y="574955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9" name="Google Shape;459;p21"/>
              <p:cNvSpPr/>
              <p:nvPr/>
            </p:nvSpPr>
            <p:spPr>
              <a:xfrm>
                <a:off x="3677695" y="3648364"/>
                <a:ext cx="57245" cy="574962"/>
              </a:xfrm>
              <a:custGeom>
                <a:avLst/>
                <a:gdLst/>
                <a:ahLst/>
                <a:cxnLst/>
                <a:rect l="l" t="t" r="r" b="b"/>
                <a:pathLst>
                  <a:path w="57245" h="574962" extrusionOk="0">
                    <a:moveTo>
                      <a:pt x="57246" y="33998"/>
                    </a:moveTo>
                    <a:lnTo>
                      <a:pt x="57246" y="540965"/>
                    </a:lnTo>
                    <a:cubicBezTo>
                      <a:pt x="57246" y="559733"/>
                      <a:pt x="42027" y="574963"/>
                      <a:pt x="23248" y="574963"/>
                    </a:cubicBezTo>
                    <a:lnTo>
                      <a:pt x="0" y="574963"/>
                    </a:lnTo>
                    <a:cubicBezTo>
                      <a:pt x="18768" y="574963"/>
                      <a:pt x="33998" y="559733"/>
                      <a:pt x="33998" y="540965"/>
                    </a:cubicBezTo>
                    <a:lnTo>
                      <a:pt x="33998" y="33998"/>
                    </a:lnTo>
                    <a:cubicBezTo>
                      <a:pt x="33998" y="15231"/>
                      <a:pt x="18767" y="0"/>
                      <a:pt x="0" y="0"/>
                    </a:cubicBezTo>
                    <a:lnTo>
                      <a:pt x="23248" y="0"/>
                    </a:lnTo>
                    <a:cubicBezTo>
                      <a:pt x="42026" y="0"/>
                      <a:pt x="57246" y="15231"/>
                      <a:pt x="57246" y="33998"/>
                    </a:cubicBezTo>
                    <a:close/>
                  </a:path>
                </a:pathLst>
              </a:cu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0" name="Google Shape;460;p21"/>
              <p:cNvSpPr/>
              <p:nvPr/>
            </p:nvSpPr>
            <p:spPr>
              <a:xfrm>
                <a:off x="3424338" y="4130223"/>
                <a:ext cx="310600" cy="93100"/>
              </a:xfrm>
              <a:custGeom>
                <a:avLst/>
                <a:gdLst/>
                <a:ahLst/>
                <a:cxnLst/>
                <a:rect l="l" t="t" r="r" b="b"/>
                <a:pathLst>
                  <a:path w="310600" h="93100" extrusionOk="0">
                    <a:moveTo>
                      <a:pt x="276605" y="93100"/>
                    </a:moveTo>
                    <a:lnTo>
                      <a:pt x="33997" y="93100"/>
                    </a:lnTo>
                    <a:cubicBezTo>
                      <a:pt x="15221" y="93100"/>
                      <a:pt x="0" y="77880"/>
                      <a:pt x="0" y="59103"/>
                    </a:cubicBezTo>
                    <a:lnTo>
                      <a:pt x="0" y="0"/>
                    </a:lnTo>
                    <a:lnTo>
                      <a:pt x="310601" y="0"/>
                    </a:lnTo>
                    <a:lnTo>
                      <a:pt x="310601" y="59103"/>
                    </a:lnTo>
                    <a:cubicBezTo>
                      <a:pt x="310602" y="77880"/>
                      <a:pt x="295381" y="93100"/>
                      <a:pt x="276605" y="9310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1" name="Google Shape;461;p21"/>
              <p:cNvSpPr/>
              <p:nvPr/>
            </p:nvSpPr>
            <p:spPr>
              <a:xfrm>
                <a:off x="3677695" y="4130223"/>
                <a:ext cx="57245" cy="93104"/>
              </a:xfrm>
              <a:custGeom>
                <a:avLst/>
                <a:gdLst/>
                <a:ahLst/>
                <a:cxnLst/>
                <a:rect l="l" t="t" r="r" b="b"/>
                <a:pathLst>
                  <a:path w="57245" h="93104" extrusionOk="0">
                    <a:moveTo>
                      <a:pt x="57246" y="0"/>
                    </a:moveTo>
                    <a:lnTo>
                      <a:pt x="57246" y="59107"/>
                    </a:lnTo>
                    <a:cubicBezTo>
                      <a:pt x="57246" y="77875"/>
                      <a:pt x="42027" y="93105"/>
                      <a:pt x="23248" y="93105"/>
                    </a:cubicBezTo>
                    <a:lnTo>
                      <a:pt x="0" y="93105"/>
                    </a:lnTo>
                    <a:cubicBezTo>
                      <a:pt x="18768" y="93105"/>
                      <a:pt x="33998" y="77875"/>
                      <a:pt x="33998" y="59107"/>
                    </a:cubicBezTo>
                    <a:lnTo>
                      <a:pt x="33998" y="0"/>
                    </a:lnTo>
                    <a:close/>
                  </a:path>
                </a:pathLst>
              </a:cu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2" name="Google Shape;462;p21"/>
              <p:cNvSpPr/>
              <p:nvPr/>
            </p:nvSpPr>
            <p:spPr>
              <a:xfrm>
                <a:off x="3561470" y="4168093"/>
                <a:ext cx="36338" cy="17361"/>
              </a:xfrm>
              <a:custGeom>
                <a:avLst/>
                <a:gdLst/>
                <a:ahLst/>
                <a:cxnLst/>
                <a:rect l="l" t="t" r="r" b="b"/>
                <a:pathLst>
                  <a:path w="36338" h="17361" extrusionOk="0">
                    <a:moveTo>
                      <a:pt x="27658" y="17361"/>
                    </a:moveTo>
                    <a:lnTo>
                      <a:pt x="8681" y="17361"/>
                    </a:lnTo>
                    <a:cubicBezTo>
                      <a:pt x="3887" y="17361"/>
                      <a:pt x="0" y="13475"/>
                      <a:pt x="0" y="8681"/>
                    </a:cubicBezTo>
                    <a:cubicBezTo>
                      <a:pt x="0" y="3887"/>
                      <a:pt x="3886" y="0"/>
                      <a:pt x="8681" y="0"/>
                    </a:cubicBezTo>
                    <a:lnTo>
                      <a:pt x="27658" y="0"/>
                    </a:lnTo>
                    <a:cubicBezTo>
                      <a:pt x="32452" y="0"/>
                      <a:pt x="36338" y="3887"/>
                      <a:pt x="36338" y="8681"/>
                    </a:cubicBezTo>
                    <a:cubicBezTo>
                      <a:pt x="36337" y="13475"/>
                      <a:pt x="32452" y="17361"/>
                      <a:pt x="27658" y="17361"/>
                    </a:cubicBezTo>
                    <a:close/>
                  </a:path>
                </a:pathLst>
              </a:cu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63" name="Google Shape;463;p21"/>
            <p:cNvGrpSpPr/>
            <p:nvPr/>
          </p:nvGrpSpPr>
          <p:grpSpPr>
            <a:xfrm>
              <a:off x="3460624" y="3701660"/>
              <a:ext cx="238032" cy="58502"/>
              <a:chOff x="3460624" y="3701660"/>
              <a:chExt cx="238032" cy="58502"/>
            </a:xfrm>
          </p:grpSpPr>
          <p:sp>
            <p:nvSpPr>
              <p:cNvPr id="464" name="Google Shape;464;p21"/>
              <p:cNvSpPr/>
              <p:nvPr/>
            </p:nvSpPr>
            <p:spPr>
              <a:xfrm>
                <a:off x="3460624" y="3701660"/>
                <a:ext cx="58502" cy="58502"/>
              </a:xfrm>
              <a:custGeom>
                <a:avLst/>
                <a:gdLst/>
                <a:ahLst/>
                <a:cxnLst/>
                <a:rect l="l" t="t" r="r" b="b"/>
                <a:pathLst>
                  <a:path w="58502" h="58502" extrusionOk="0">
                    <a:moveTo>
                      <a:pt x="55651" y="58503"/>
                    </a:moveTo>
                    <a:lnTo>
                      <a:pt x="2851" y="58503"/>
                    </a:lnTo>
                    <a:cubicBezTo>
                      <a:pt x="1277" y="58503"/>
                      <a:pt x="0" y="57226"/>
                      <a:pt x="0" y="55651"/>
                    </a:cubicBezTo>
                    <a:lnTo>
                      <a:pt x="0" y="2851"/>
                    </a:lnTo>
                    <a:cubicBezTo>
                      <a:pt x="0" y="1277"/>
                      <a:pt x="1277" y="0"/>
                      <a:pt x="2851" y="0"/>
                    </a:cubicBezTo>
                    <a:lnTo>
                      <a:pt x="55651" y="0"/>
                    </a:lnTo>
                    <a:cubicBezTo>
                      <a:pt x="57226" y="0"/>
                      <a:pt x="58503" y="1277"/>
                      <a:pt x="58503" y="2851"/>
                    </a:cubicBezTo>
                    <a:lnTo>
                      <a:pt x="58503" y="55651"/>
                    </a:lnTo>
                    <a:cubicBezTo>
                      <a:pt x="58503" y="57226"/>
                      <a:pt x="57226" y="58503"/>
                      <a:pt x="55651" y="58503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5" name="Google Shape;465;p21"/>
              <p:cNvSpPr/>
              <p:nvPr/>
            </p:nvSpPr>
            <p:spPr>
              <a:xfrm>
                <a:off x="3550389" y="3701660"/>
                <a:ext cx="58502" cy="58502"/>
              </a:xfrm>
              <a:custGeom>
                <a:avLst/>
                <a:gdLst/>
                <a:ahLst/>
                <a:cxnLst/>
                <a:rect l="l" t="t" r="r" b="b"/>
                <a:pathLst>
                  <a:path w="58502" h="58502" extrusionOk="0">
                    <a:moveTo>
                      <a:pt x="55651" y="58503"/>
                    </a:moveTo>
                    <a:lnTo>
                      <a:pt x="2851" y="58503"/>
                    </a:lnTo>
                    <a:cubicBezTo>
                      <a:pt x="1277" y="58503"/>
                      <a:pt x="0" y="57226"/>
                      <a:pt x="0" y="55651"/>
                    </a:cubicBezTo>
                    <a:lnTo>
                      <a:pt x="0" y="2851"/>
                    </a:lnTo>
                    <a:cubicBezTo>
                      <a:pt x="0" y="1277"/>
                      <a:pt x="1277" y="0"/>
                      <a:pt x="2851" y="0"/>
                    </a:cubicBezTo>
                    <a:lnTo>
                      <a:pt x="55651" y="0"/>
                    </a:lnTo>
                    <a:cubicBezTo>
                      <a:pt x="57226" y="0"/>
                      <a:pt x="58503" y="1277"/>
                      <a:pt x="58503" y="2851"/>
                    </a:cubicBezTo>
                    <a:lnTo>
                      <a:pt x="58503" y="55651"/>
                    </a:lnTo>
                    <a:cubicBezTo>
                      <a:pt x="58503" y="57226"/>
                      <a:pt x="57226" y="58503"/>
                      <a:pt x="55651" y="58503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6" name="Google Shape;466;p21"/>
              <p:cNvSpPr/>
              <p:nvPr/>
            </p:nvSpPr>
            <p:spPr>
              <a:xfrm>
                <a:off x="3640154" y="3701660"/>
                <a:ext cx="58502" cy="58502"/>
              </a:xfrm>
              <a:custGeom>
                <a:avLst/>
                <a:gdLst/>
                <a:ahLst/>
                <a:cxnLst/>
                <a:rect l="l" t="t" r="r" b="b"/>
                <a:pathLst>
                  <a:path w="58502" h="58502" extrusionOk="0">
                    <a:moveTo>
                      <a:pt x="55651" y="58503"/>
                    </a:moveTo>
                    <a:lnTo>
                      <a:pt x="2851" y="58503"/>
                    </a:lnTo>
                    <a:cubicBezTo>
                      <a:pt x="1277" y="58503"/>
                      <a:pt x="0" y="57226"/>
                      <a:pt x="0" y="55651"/>
                    </a:cubicBezTo>
                    <a:lnTo>
                      <a:pt x="0" y="2851"/>
                    </a:lnTo>
                    <a:cubicBezTo>
                      <a:pt x="0" y="1277"/>
                      <a:pt x="1277" y="0"/>
                      <a:pt x="2851" y="0"/>
                    </a:cubicBezTo>
                    <a:lnTo>
                      <a:pt x="55651" y="0"/>
                    </a:lnTo>
                    <a:cubicBezTo>
                      <a:pt x="57226" y="0"/>
                      <a:pt x="58503" y="1277"/>
                      <a:pt x="58503" y="2851"/>
                    </a:cubicBezTo>
                    <a:lnTo>
                      <a:pt x="58503" y="55651"/>
                    </a:lnTo>
                    <a:cubicBezTo>
                      <a:pt x="58503" y="57226"/>
                      <a:pt x="57226" y="58503"/>
                      <a:pt x="55651" y="58503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67" name="Google Shape;467;p21"/>
            <p:cNvGrpSpPr/>
            <p:nvPr/>
          </p:nvGrpSpPr>
          <p:grpSpPr>
            <a:xfrm>
              <a:off x="3460624" y="3799797"/>
              <a:ext cx="238032" cy="58502"/>
              <a:chOff x="3460624" y="3799797"/>
              <a:chExt cx="238032" cy="58502"/>
            </a:xfrm>
          </p:grpSpPr>
          <p:sp>
            <p:nvSpPr>
              <p:cNvPr id="468" name="Google Shape;468;p21"/>
              <p:cNvSpPr/>
              <p:nvPr/>
            </p:nvSpPr>
            <p:spPr>
              <a:xfrm>
                <a:off x="3460624" y="3799797"/>
                <a:ext cx="58502" cy="58502"/>
              </a:xfrm>
              <a:custGeom>
                <a:avLst/>
                <a:gdLst/>
                <a:ahLst/>
                <a:cxnLst/>
                <a:rect l="l" t="t" r="r" b="b"/>
                <a:pathLst>
                  <a:path w="58502" h="58502" extrusionOk="0">
                    <a:moveTo>
                      <a:pt x="55651" y="58503"/>
                    </a:moveTo>
                    <a:lnTo>
                      <a:pt x="2851" y="58503"/>
                    </a:lnTo>
                    <a:cubicBezTo>
                      <a:pt x="1277" y="58503"/>
                      <a:pt x="0" y="57226"/>
                      <a:pt x="0" y="55651"/>
                    </a:cubicBezTo>
                    <a:lnTo>
                      <a:pt x="0" y="2851"/>
                    </a:lnTo>
                    <a:cubicBezTo>
                      <a:pt x="0" y="1277"/>
                      <a:pt x="1277" y="0"/>
                      <a:pt x="2851" y="0"/>
                    </a:cubicBezTo>
                    <a:lnTo>
                      <a:pt x="55651" y="0"/>
                    </a:lnTo>
                    <a:cubicBezTo>
                      <a:pt x="57226" y="0"/>
                      <a:pt x="58503" y="1277"/>
                      <a:pt x="58503" y="2851"/>
                    </a:cubicBezTo>
                    <a:lnTo>
                      <a:pt x="58503" y="55651"/>
                    </a:lnTo>
                    <a:cubicBezTo>
                      <a:pt x="58503" y="57226"/>
                      <a:pt x="57226" y="58503"/>
                      <a:pt x="55651" y="58503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9" name="Google Shape;469;p21"/>
              <p:cNvSpPr/>
              <p:nvPr/>
            </p:nvSpPr>
            <p:spPr>
              <a:xfrm>
                <a:off x="3550389" y="3799797"/>
                <a:ext cx="58502" cy="58502"/>
              </a:xfrm>
              <a:custGeom>
                <a:avLst/>
                <a:gdLst/>
                <a:ahLst/>
                <a:cxnLst/>
                <a:rect l="l" t="t" r="r" b="b"/>
                <a:pathLst>
                  <a:path w="58502" h="58502" extrusionOk="0">
                    <a:moveTo>
                      <a:pt x="55651" y="58503"/>
                    </a:moveTo>
                    <a:lnTo>
                      <a:pt x="2851" y="58503"/>
                    </a:lnTo>
                    <a:cubicBezTo>
                      <a:pt x="1277" y="58503"/>
                      <a:pt x="0" y="57226"/>
                      <a:pt x="0" y="55651"/>
                    </a:cubicBezTo>
                    <a:lnTo>
                      <a:pt x="0" y="2851"/>
                    </a:lnTo>
                    <a:cubicBezTo>
                      <a:pt x="0" y="1277"/>
                      <a:pt x="1277" y="0"/>
                      <a:pt x="2851" y="0"/>
                    </a:cubicBezTo>
                    <a:lnTo>
                      <a:pt x="55651" y="0"/>
                    </a:lnTo>
                    <a:cubicBezTo>
                      <a:pt x="57226" y="0"/>
                      <a:pt x="58503" y="1277"/>
                      <a:pt x="58503" y="2851"/>
                    </a:cubicBezTo>
                    <a:lnTo>
                      <a:pt x="58503" y="55651"/>
                    </a:lnTo>
                    <a:cubicBezTo>
                      <a:pt x="58503" y="57226"/>
                      <a:pt x="57226" y="58503"/>
                      <a:pt x="55651" y="58503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0" name="Google Shape;470;p21"/>
              <p:cNvSpPr/>
              <p:nvPr/>
            </p:nvSpPr>
            <p:spPr>
              <a:xfrm>
                <a:off x="3640154" y="3799797"/>
                <a:ext cx="58502" cy="58502"/>
              </a:xfrm>
              <a:custGeom>
                <a:avLst/>
                <a:gdLst/>
                <a:ahLst/>
                <a:cxnLst/>
                <a:rect l="l" t="t" r="r" b="b"/>
                <a:pathLst>
                  <a:path w="58502" h="58502" extrusionOk="0">
                    <a:moveTo>
                      <a:pt x="55651" y="58503"/>
                    </a:moveTo>
                    <a:lnTo>
                      <a:pt x="2851" y="58503"/>
                    </a:lnTo>
                    <a:cubicBezTo>
                      <a:pt x="1277" y="58503"/>
                      <a:pt x="0" y="57226"/>
                      <a:pt x="0" y="55651"/>
                    </a:cubicBezTo>
                    <a:lnTo>
                      <a:pt x="0" y="2851"/>
                    </a:lnTo>
                    <a:cubicBezTo>
                      <a:pt x="0" y="1277"/>
                      <a:pt x="1277" y="0"/>
                      <a:pt x="2851" y="0"/>
                    </a:cubicBezTo>
                    <a:lnTo>
                      <a:pt x="55651" y="0"/>
                    </a:lnTo>
                    <a:cubicBezTo>
                      <a:pt x="57226" y="0"/>
                      <a:pt x="58503" y="1277"/>
                      <a:pt x="58503" y="2851"/>
                    </a:cubicBezTo>
                    <a:lnTo>
                      <a:pt x="58503" y="55651"/>
                    </a:lnTo>
                    <a:cubicBezTo>
                      <a:pt x="58503" y="57226"/>
                      <a:pt x="57226" y="58503"/>
                      <a:pt x="55651" y="58503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71" name="Google Shape;471;p21"/>
            <p:cNvGrpSpPr/>
            <p:nvPr/>
          </p:nvGrpSpPr>
          <p:grpSpPr>
            <a:xfrm>
              <a:off x="3495311" y="3701657"/>
              <a:ext cx="203345" cy="58503"/>
              <a:chOff x="3495311" y="3701657"/>
              <a:chExt cx="203345" cy="58503"/>
            </a:xfrm>
          </p:grpSpPr>
          <p:sp>
            <p:nvSpPr>
              <p:cNvPr id="472" name="Google Shape;472;p21"/>
              <p:cNvSpPr/>
              <p:nvPr/>
            </p:nvSpPr>
            <p:spPr>
              <a:xfrm>
                <a:off x="3495311" y="3701657"/>
                <a:ext cx="23818" cy="58503"/>
              </a:xfrm>
              <a:custGeom>
                <a:avLst/>
                <a:gdLst/>
                <a:ahLst/>
                <a:cxnLst/>
                <a:rect l="l" t="t" r="r" b="b"/>
                <a:pathLst>
                  <a:path w="23818" h="58503" extrusionOk="0">
                    <a:moveTo>
                      <a:pt x="23818" y="2859"/>
                    </a:moveTo>
                    <a:lnTo>
                      <a:pt x="23818" y="55657"/>
                    </a:lnTo>
                    <a:cubicBezTo>
                      <a:pt x="23818" y="57231"/>
                      <a:pt x="22534" y="58504"/>
                      <a:pt x="20959" y="58504"/>
                    </a:cubicBezTo>
                    <a:lnTo>
                      <a:pt x="0" y="58504"/>
                    </a:lnTo>
                    <a:cubicBezTo>
                      <a:pt x="1574" y="58504"/>
                      <a:pt x="2859" y="57230"/>
                      <a:pt x="2859" y="55657"/>
                    </a:cubicBezTo>
                    <a:lnTo>
                      <a:pt x="2859" y="2859"/>
                    </a:lnTo>
                    <a:cubicBezTo>
                      <a:pt x="2859" y="1285"/>
                      <a:pt x="1574" y="0"/>
                      <a:pt x="0" y="0"/>
                    </a:cubicBezTo>
                    <a:lnTo>
                      <a:pt x="20959" y="0"/>
                    </a:lnTo>
                    <a:cubicBezTo>
                      <a:pt x="22534" y="1"/>
                      <a:pt x="23818" y="1286"/>
                      <a:pt x="23818" y="2859"/>
                    </a:cubicBezTo>
                    <a:close/>
                  </a:path>
                </a:pathLst>
              </a:cu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3" name="Google Shape;473;p21"/>
              <p:cNvSpPr/>
              <p:nvPr/>
            </p:nvSpPr>
            <p:spPr>
              <a:xfrm>
                <a:off x="3585074" y="3701657"/>
                <a:ext cx="23818" cy="58503"/>
              </a:xfrm>
              <a:custGeom>
                <a:avLst/>
                <a:gdLst/>
                <a:ahLst/>
                <a:cxnLst/>
                <a:rect l="l" t="t" r="r" b="b"/>
                <a:pathLst>
                  <a:path w="23818" h="58503" extrusionOk="0">
                    <a:moveTo>
                      <a:pt x="23818" y="2859"/>
                    </a:moveTo>
                    <a:lnTo>
                      <a:pt x="23818" y="55657"/>
                    </a:lnTo>
                    <a:cubicBezTo>
                      <a:pt x="23818" y="57231"/>
                      <a:pt x="22545" y="58504"/>
                      <a:pt x="20959" y="58504"/>
                    </a:cubicBezTo>
                    <a:lnTo>
                      <a:pt x="0" y="58504"/>
                    </a:lnTo>
                    <a:cubicBezTo>
                      <a:pt x="1574" y="58504"/>
                      <a:pt x="2859" y="57230"/>
                      <a:pt x="2859" y="55657"/>
                    </a:cubicBezTo>
                    <a:lnTo>
                      <a:pt x="2859" y="2859"/>
                    </a:lnTo>
                    <a:cubicBezTo>
                      <a:pt x="2859" y="1285"/>
                      <a:pt x="1574" y="0"/>
                      <a:pt x="0" y="0"/>
                    </a:cubicBezTo>
                    <a:lnTo>
                      <a:pt x="20959" y="0"/>
                    </a:lnTo>
                    <a:cubicBezTo>
                      <a:pt x="22546" y="1"/>
                      <a:pt x="23818" y="1286"/>
                      <a:pt x="23818" y="2859"/>
                    </a:cubicBezTo>
                    <a:close/>
                  </a:path>
                </a:pathLst>
              </a:cu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4" name="Google Shape;474;p21"/>
              <p:cNvSpPr/>
              <p:nvPr/>
            </p:nvSpPr>
            <p:spPr>
              <a:xfrm>
                <a:off x="3674839" y="3701657"/>
                <a:ext cx="23817" cy="58503"/>
              </a:xfrm>
              <a:custGeom>
                <a:avLst/>
                <a:gdLst/>
                <a:ahLst/>
                <a:cxnLst/>
                <a:rect l="l" t="t" r="r" b="b"/>
                <a:pathLst>
                  <a:path w="23817" h="58503" extrusionOk="0">
                    <a:moveTo>
                      <a:pt x="23817" y="2859"/>
                    </a:moveTo>
                    <a:lnTo>
                      <a:pt x="23817" y="55657"/>
                    </a:lnTo>
                    <a:cubicBezTo>
                      <a:pt x="23817" y="57231"/>
                      <a:pt x="22544" y="58504"/>
                      <a:pt x="20970" y="58504"/>
                    </a:cubicBezTo>
                    <a:lnTo>
                      <a:pt x="0" y="58504"/>
                    </a:lnTo>
                    <a:cubicBezTo>
                      <a:pt x="1586" y="58504"/>
                      <a:pt x="2859" y="57230"/>
                      <a:pt x="2859" y="55657"/>
                    </a:cubicBezTo>
                    <a:lnTo>
                      <a:pt x="2859" y="2859"/>
                    </a:lnTo>
                    <a:cubicBezTo>
                      <a:pt x="2859" y="1285"/>
                      <a:pt x="1586" y="0"/>
                      <a:pt x="0" y="0"/>
                    </a:cubicBezTo>
                    <a:lnTo>
                      <a:pt x="20970" y="0"/>
                    </a:lnTo>
                    <a:cubicBezTo>
                      <a:pt x="22544" y="1"/>
                      <a:pt x="23817" y="1286"/>
                      <a:pt x="23817" y="2859"/>
                    </a:cubicBezTo>
                    <a:close/>
                  </a:path>
                </a:pathLst>
              </a:cu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75" name="Google Shape;475;p21"/>
            <p:cNvGrpSpPr/>
            <p:nvPr/>
          </p:nvGrpSpPr>
          <p:grpSpPr>
            <a:xfrm>
              <a:off x="3495311" y="3799800"/>
              <a:ext cx="203345" cy="58503"/>
              <a:chOff x="3495311" y="3799800"/>
              <a:chExt cx="203345" cy="58503"/>
            </a:xfrm>
          </p:grpSpPr>
          <p:sp>
            <p:nvSpPr>
              <p:cNvPr id="476" name="Google Shape;476;p21"/>
              <p:cNvSpPr/>
              <p:nvPr/>
            </p:nvSpPr>
            <p:spPr>
              <a:xfrm>
                <a:off x="3495311" y="3799800"/>
                <a:ext cx="23818" cy="58503"/>
              </a:xfrm>
              <a:custGeom>
                <a:avLst/>
                <a:gdLst/>
                <a:ahLst/>
                <a:cxnLst/>
                <a:rect l="l" t="t" r="r" b="b"/>
                <a:pathLst>
                  <a:path w="23818" h="58503" extrusionOk="0">
                    <a:moveTo>
                      <a:pt x="23818" y="2847"/>
                    </a:moveTo>
                    <a:lnTo>
                      <a:pt x="23818" y="55645"/>
                    </a:lnTo>
                    <a:cubicBezTo>
                      <a:pt x="23818" y="57219"/>
                      <a:pt x="22534" y="58504"/>
                      <a:pt x="20959" y="58504"/>
                    </a:cubicBezTo>
                    <a:lnTo>
                      <a:pt x="0" y="58504"/>
                    </a:lnTo>
                    <a:cubicBezTo>
                      <a:pt x="1574" y="58504"/>
                      <a:pt x="2859" y="57219"/>
                      <a:pt x="2859" y="55645"/>
                    </a:cubicBezTo>
                    <a:lnTo>
                      <a:pt x="2859" y="2847"/>
                    </a:lnTo>
                    <a:cubicBezTo>
                      <a:pt x="2859" y="1273"/>
                      <a:pt x="1574" y="0"/>
                      <a:pt x="0" y="0"/>
                    </a:cubicBezTo>
                    <a:lnTo>
                      <a:pt x="20959" y="0"/>
                    </a:lnTo>
                    <a:cubicBezTo>
                      <a:pt x="22534" y="0"/>
                      <a:pt x="23818" y="1272"/>
                      <a:pt x="23818" y="2847"/>
                    </a:cubicBezTo>
                    <a:close/>
                  </a:path>
                </a:pathLst>
              </a:cu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7" name="Google Shape;477;p21"/>
              <p:cNvSpPr/>
              <p:nvPr/>
            </p:nvSpPr>
            <p:spPr>
              <a:xfrm>
                <a:off x="3585074" y="3799800"/>
                <a:ext cx="23818" cy="58503"/>
              </a:xfrm>
              <a:custGeom>
                <a:avLst/>
                <a:gdLst/>
                <a:ahLst/>
                <a:cxnLst/>
                <a:rect l="l" t="t" r="r" b="b"/>
                <a:pathLst>
                  <a:path w="23818" h="58503" extrusionOk="0">
                    <a:moveTo>
                      <a:pt x="23818" y="2847"/>
                    </a:moveTo>
                    <a:lnTo>
                      <a:pt x="23818" y="55645"/>
                    </a:lnTo>
                    <a:cubicBezTo>
                      <a:pt x="23818" y="57219"/>
                      <a:pt x="22545" y="58504"/>
                      <a:pt x="20959" y="58504"/>
                    </a:cubicBezTo>
                    <a:lnTo>
                      <a:pt x="0" y="58504"/>
                    </a:lnTo>
                    <a:cubicBezTo>
                      <a:pt x="1574" y="58504"/>
                      <a:pt x="2859" y="57219"/>
                      <a:pt x="2859" y="55645"/>
                    </a:cubicBezTo>
                    <a:lnTo>
                      <a:pt x="2859" y="2847"/>
                    </a:lnTo>
                    <a:cubicBezTo>
                      <a:pt x="2859" y="1273"/>
                      <a:pt x="1574" y="0"/>
                      <a:pt x="0" y="0"/>
                    </a:cubicBezTo>
                    <a:lnTo>
                      <a:pt x="20959" y="0"/>
                    </a:lnTo>
                    <a:cubicBezTo>
                      <a:pt x="22546" y="0"/>
                      <a:pt x="23818" y="1272"/>
                      <a:pt x="23818" y="2847"/>
                    </a:cubicBezTo>
                    <a:close/>
                  </a:path>
                </a:pathLst>
              </a:cu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8" name="Google Shape;478;p21"/>
              <p:cNvSpPr/>
              <p:nvPr/>
            </p:nvSpPr>
            <p:spPr>
              <a:xfrm>
                <a:off x="3674839" y="3799800"/>
                <a:ext cx="23817" cy="58503"/>
              </a:xfrm>
              <a:custGeom>
                <a:avLst/>
                <a:gdLst/>
                <a:ahLst/>
                <a:cxnLst/>
                <a:rect l="l" t="t" r="r" b="b"/>
                <a:pathLst>
                  <a:path w="23817" h="58503" extrusionOk="0">
                    <a:moveTo>
                      <a:pt x="23817" y="2847"/>
                    </a:moveTo>
                    <a:lnTo>
                      <a:pt x="23817" y="55645"/>
                    </a:lnTo>
                    <a:cubicBezTo>
                      <a:pt x="23817" y="57219"/>
                      <a:pt x="22544" y="58504"/>
                      <a:pt x="20970" y="58504"/>
                    </a:cubicBezTo>
                    <a:lnTo>
                      <a:pt x="0" y="58504"/>
                    </a:lnTo>
                    <a:cubicBezTo>
                      <a:pt x="1586" y="58504"/>
                      <a:pt x="2859" y="57219"/>
                      <a:pt x="2859" y="55645"/>
                    </a:cubicBezTo>
                    <a:lnTo>
                      <a:pt x="2859" y="2847"/>
                    </a:lnTo>
                    <a:cubicBezTo>
                      <a:pt x="2859" y="1273"/>
                      <a:pt x="1586" y="0"/>
                      <a:pt x="0" y="0"/>
                    </a:cubicBezTo>
                    <a:lnTo>
                      <a:pt x="20970" y="0"/>
                    </a:lnTo>
                    <a:cubicBezTo>
                      <a:pt x="22544" y="0"/>
                      <a:pt x="23817" y="1272"/>
                      <a:pt x="23817" y="2847"/>
                    </a:cubicBezTo>
                    <a:close/>
                  </a:path>
                </a:pathLst>
              </a:cu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79" name="Google Shape;479;p21"/>
          <p:cNvGrpSpPr/>
          <p:nvPr/>
        </p:nvGrpSpPr>
        <p:grpSpPr>
          <a:xfrm>
            <a:off x="7422670" y="2750207"/>
            <a:ext cx="460258" cy="438867"/>
            <a:chOff x="10289309" y="2756561"/>
            <a:chExt cx="574963" cy="548241"/>
          </a:xfrm>
        </p:grpSpPr>
        <p:sp>
          <p:nvSpPr>
            <p:cNvPr id="480" name="Google Shape;480;p21"/>
            <p:cNvSpPr/>
            <p:nvPr/>
          </p:nvSpPr>
          <p:spPr>
            <a:xfrm>
              <a:off x="10366593" y="2870882"/>
              <a:ext cx="420390" cy="351535"/>
            </a:xfrm>
            <a:custGeom>
              <a:avLst/>
              <a:gdLst/>
              <a:ahLst/>
              <a:cxnLst/>
              <a:rect l="l" t="t" r="r" b="b"/>
              <a:pathLst>
                <a:path w="420390" h="351535" extrusionOk="0">
                  <a:moveTo>
                    <a:pt x="404858" y="351535"/>
                  </a:moveTo>
                  <a:lnTo>
                    <a:pt x="15532" y="351535"/>
                  </a:lnTo>
                  <a:cubicBezTo>
                    <a:pt x="6953" y="351535"/>
                    <a:pt x="0" y="344581"/>
                    <a:pt x="0" y="336004"/>
                  </a:cubicBezTo>
                  <a:lnTo>
                    <a:pt x="0" y="0"/>
                  </a:lnTo>
                  <a:lnTo>
                    <a:pt x="420391" y="0"/>
                  </a:lnTo>
                  <a:lnTo>
                    <a:pt x="420391" y="336002"/>
                  </a:lnTo>
                  <a:cubicBezTo>
                    <a:pt x="420391" y="344581"/>
                    <a:pt x="413436" y="351535"/>
                    <a:pt x="404858" y="35153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1" name="Google Shape;481;p21"/>
            <p:cNvSpPr/>
            <p:nvPr/>
          </p:nvSpPr>
          <p:spPr>
            <a:xfrm>
              <a:off x="10299944" y="2767049"/>
              <a:ext cx="553686" cy="527113"/>
            </a:xfrm>
            <a:custGeom>
              <a:avLst/>
              <a:gdLst/>
              <a:ahLst/>
              <a:cxnLst/>
              <a:rect l="l" t="t" r="r" b="b"/>
              <a:pathLst>
                <a:path w="553686" h="527113" extrusionOk="0">
                  <a:moveTo>
                    <a:pt x="545381" y="1920"/>
                  </a:moveTo>
                  <a:cubicBezTo>
                    <a:pt x="541182" y="516"/>
                    <a:pt x="544777" y="214"/>
                    <a:pt x="541182" y="148"/>
                  </a:cubicBezTo>
                  <a:cubicBezTo>
                    <a:pt x="523255" y="-185"/>
                    <a:pt x="411684" y="148"/>
                    <a:pt x="378122" y="148"/>
                  </a:cubicBezTo>
                  <a:cubicBezTo>
                    <a:pt x="337349" y="148"/>
                    <a:pt x="296576" y="148"/>
                    <a:pt x="255803" y="148"/>
                  </a:cubicBezTo>
                  <a:cubicBezTo>
                    <a:pt x="216234" y="148"/>
                    <a:pt x="176664" y="148"/>
                    <a:pt x="137094" y="148"/>
                  </a:cubicBezTo>
                  <a:cubicBezTo>
                    <a:pt x="107141" y="148"/>
                    <a:pt x="77189" y="148"/>
                    <a:pt x="47236" y="148"/>
                  </a:cubicBezTo>
                  <a:cubicBezTo>
                    <a:pt x="35313" y="148"/>
                    <a:pt x="23390" y="148"/>
                    <a:pt x="11467" y="148"/>
                  </a:cubicBezTo>
                  <a:cubicBezTo>
                    <a:pt x="7945" y="148"/>
                    <a:pt x="4894" y="2040"/>
                    <a:pt x="3368" y="4809"/>
                  </a:cubicBezTo>
                  <a:cubicBezTo>
                    <a:pt x="1322" y="6396"/>
                    <a:pt x="0" y="8872"/>
                    <a:pt x="0" y="11662"/>
                  </a:cubicBezTo>
                  <a:lnTo>
                    <a:pt x="0" y="518437"/>
                  </a:lnTo>
                  <a:cubicBezTo>
                    <a:pt x="0" y="523229"/>
                    <a:pt x="3884" y="527114"/>
                    <a:pt x="8676" y="527114"/>
                  </a:cubicBezTo>
                  <a:cubicBezTo>
                    <a:pt x="10298" y="527114"/>
                    <a:pt x="11809" y="526661"/>
                    <a:pt x="13107" y="525886"/>
                  </a:cubicBezTo>
                  <a:cubicBezTo>
                    <a:pt x="14463" y="526660"/>
                    <a:pt x="16041" y="527114"/>
                    <a:pt x="17734" y="527114"/>
                  </a:cubicBezTo>
                  <a:lnTo>
                    <a:pt x="537329" y="527114"/>
                  </a:lnTo>
                  <a:cubicBezTo>
                    <a:pt x="538737" y="527114"/>
                    <a:pt x="540064" y="526797"/>
                    <a:pt x="541252" y="526248"/>
                  </a:cubicBezTo>
                  <a:cubicBezTo>
                    <a:pt x="542391" y="526797"/>
                    <a:pt x="543662" y="527114"/>
                    <a:pt x="545011" y="527114"/>
                  </a:cubicBezTo>
                  <a:cubicBezTo>
                    <a:pt x="549803" y="527114"/>
                    <a:pt x="553687" y="523229"/>
                    <a:pt x="553687" y="518437"/>
                  </a:cubicBezTo>
                  <a:cubicBezTo>
                    <a:pt x="553687" y="518437"/>
                    <a:pt x="553687" y="12650"/>
                    <a:pt x="553687" y="11659"/>
                  </a:cubicBezTo>
                  <a:cubicBezTo>
                    <a:pt x="553687" y="6324"/>
                    <a:pt x="549988" y="3459"/>
                    <a:pt x="545381" y="1920"/>
                  </a:cubicBezTo>
                  <a:close/>
                  <a:moveTo>
                    <a:pt x="17352" y="509779"/>
                  </a:moveTo>
                  <a:lnTo>
                    <a:pt x="17352" y="17500"/>
                  </a:lnTo>
                  <a:lnTo>
                    <a:pt x="535869" y="17500"/>
                  </a:lnTo>
                  <a:cubicBezTo>
                    <a:pt x="536026" y="17500"/>
                    <a:pt x="536179" y="17485"/>
                    <a:pt x="536334" y="17478"/>
                  </a:cubicBezTo>
                  <a:lnTo>
                    <a:pt x="536334" y="509761"/>
                  </a:lnTo>
                  <a:lnTo>
                    <a:pt x="17734" y="509761"/>
                  </a:lnTo>
                  <a:cubicBezTo>
                    <a:pt x="17605" y="509761"/>
                    <a:pt x="17480" y="509775"/>
                    <a:pt x="17352" y="50977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82" name="Google Shape;482;p21"/>
            <p:cNvGrpSpPr/>
            <p:nvPr/>
          </p:nvGrpSpPr>
          <p:grpSpPr>
            <a:xfrm>
              <a:off x="10289309" y="2756561"/>
              <a:ext cx="574957" cy="548236"/>
              <a:chOff x="10289309" y="2756561"/>
              <a:chExt cx="574957" cy="548236"/>
            </a:xfrm>
          </p:grpSpPr>
          <p:sp>
            <p:nvSpPr>
              <p:cNvPr id="483" name="Google Shape;483;p21"/>
              <p:cNvSpPr/>
              <p:nvPr/>
            </p:nvSpPr>
            <p:spPr>
              <a:xfrm>
                <a:off x="10289309" y="2756561"/>
                <a:ext cx="38623" cy="38623"/>
              </a:xfrm>
              <a:custGeom>
                <a:avLst/>
                <a:gdLst/>
                <a:ahLst/>
                <a:cxnLst/>
                <a:rect l="l" t="t" r="r" b="b"/>
                <a:pathLst>
                  <a:path w="38623" h="38623" extrusionOk="0">
                    <a:moveTo>
                      <a:pt x="38624" y="19312"/>
                    </a:moveTo>
                    <a:cubicBezTo>
                      <a:pt x="38624" y="29977"/>
                      <a:pt x="29977" y="38624"/>
                      <a:pt x="19312" y="38624"/>
                    </a:cubicBezTo>
                    <a:cubicBezTo>
                      <a:pt x="8646" y="38624"/>
                      <a:pt x="0" y="29977"/>
                      <a:pt x="0" y="19312"/>
                    </a:cubicBezTo>
                    <a:cubicBezTo>
                      <a:pt x="0" y="8646"/>
                      <a:pt x="8646" y="0"/>
                      <a:pt x="19312" y="0"/>
                    </a:cubicBezTo>
                    <a:cubicBezTo>
                      <a:pt x="29977" y="0"/>
                      <a:pt x="38624" y="8646"/>
                      <a:pt x="38624" y="19312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4" name="Google Shape;484;p21"/>
              <p:cNvSpPr/>
              <p:nvPr/>
            </p:nvSpPr>
            <p:spPr>
              <a:xfrm>
                <a:off x="10289309" y="3011367"/>
                <a:ext cx="38623" cy="38623"/>
              </a:xfrm>
              <a:custGeom>
                <a:avLst/>
                <a:gdLst/>
                <a:ahLst/>
                <a:cxnLst/>
                <a:rect l="l" t="t" r="r" b="b"/>
                <a:pathLst>
                  <a:path w="38623" h="38623" extrusionOk="0">
                    <a:moveTo>
                      <a:pt x="38624" y="19312"/>
                    </a:moveTo>
                    <a:cubicBezTo>
                      <a:pt x="38624" y="29977"/>
                      <a:pt x="29977" y="38624"/>
                      <a:pt x="19312" y="38624"/>
                    </a:cubicBezTo>
                    <a:cubicBezTo>
                      <a:pt x="8646" y="38624"/>
                      <a:pt x="0" y="29977"/>
                      <a:pt x="0" y="19312"/>
                    </a:cubicBezTo>
                    <a:cubicBezTo>
                      <a:pt x="0" y="8646"/>
                      <a:pt x="8646" y="0"/>
                      <a:pt x="19312" y="0"/>
                    </a:cubicBezTo>
                    <a:cubicBezTo>
                      <a:pt x="29977" y="0"/>
                      <a:pt x="38624" y="8646"/>
                      <a:pt x="38624" y="19312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5" name="Google Shape;485;p21"/>
              <p:cNvSpPr/>
              <p:nvPr/>
            </p:nvSpPr>
            <p:spPr>
              <a:xfrm>
                <a:off x="10289309" y="3266174"/>
                <a:ext cx="38623" cy="38623"/>
              </a:xfrm>
              <a:custGeom>
                <a:avLst/>
                <a:gdLst/>
                <a:ahLst/>
                <a:cxnLst/>
                <a:rect l="l" t="t" r="r" b="b"/>
                <a:pathLst>
                  <a:path w="38623" h="38623" extrusionOk="0">
                    <a:moveTo>
                      <a:pt x="38624" y="19312"/>
                    </a:moveTo>
                    <a:cubicBezTo>
                      <a:pt x="38624" y="29977"/>
                      <a:pt x="29977" y="38624"/>
                      <a:pt x="19312" y="38624"/>
                    </a:cubicBezTo>
                    <a:cubicBezTo>
                      <a:pt x="8646" y="38624"/>
                      <a:pt x="0" y="29977"/>
                      <a:pt x="0" y="19312"/>
                    </a:cubicBezTo>
                    <a:cubicBezTo>
                      <a:pt x="0" y="8646"/>
                      <a:pt x="8646" y="0"/>
                      <a:pt x="19312" y="0"/>
                    </a:cubicBezTo>
                    <a:cubicBezTo>
                      <a:pt x="29977" y="0"/>
                      <a:pt x="38624" y="8646"/>
                      <a:pt x="38624" y="19312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6" name="Google Shape;486;p21"/>
              <p:cNvSpPr/>
              <p:nvPr/>
            </p:nvSpPr>
            <p:spPr>
              <a:xfrm>
                <a:off x="10551396" y="2756561"/>
                <a:ext cx="38623" cy="38623"/>
              </a:xfrm>
              <a:custGeom>
                <a:avLst/>
                <a:gdLst/>
                <a:ahLst/>
                <a:cxnLst/>
                <a:rect l="l" t="t" r="r" b="b"/>
                <a:pathLst>
                  <a:path w="38623" h="38623" extrusionOk="0">
                    <a:moveTo>
                      <a:pt x="38624" y="19312"/>
                    </a:moveTo>
                    <a:cubicBezTo>
                      <a:pt x="38624" y="29977"/>
                      <a:pt x="29977" y="38624"/>
                      <a:pt x="19312" y="38624"/>
                    </a:cubicBezTo>
                    <a:cubicBezTo>
                      <a:pt x="8646" y="38624"/>
                      <a:pt x="0" y="29977"/>
                      <a:pt x="0" y="19312"/>
                    </a:cubicBezTo>
                    <a:cubicBezTo>
                      <a:pt x="0" y="8646"/>
                      <a:pt x="8646" y="0"/>
                      <a:pt x="19312" y="0"/>
                    </a:cubicBezTo>
                    <a:cubicBezTo>
                      <a:pt x="29977" y="0"/>
                      <a:pt x="38624" y="8646"/>
                      <a:pt x="38624" y="19312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7" name="Google Shape;487;p21"/>
              <p:cNvSpPr/>
              <p:nvPr/>
            </p:nvSpPr>
            <p:spPr>
              <a:xfrm>
                <a:off x="10551396" y="3266174"/>
                <a:ext cx="38623" cy="38623"/>
              </a:xfrm>
              <a:custGeom>
                <a:avLst/>
                <a:gdLst/>
                <a:ahLst/>
                <a:cxnLst/>
                <a:rect l="l" t="t" r="r" b="b"/>
                <a:pathLst>
                  <a:path w="38623" h="38623" extrusionOk="0">
                    <a:moveTo>
                      <a:pt x="38624" y="19312"/>
                    </a:moveTo>
                    <a:cubicBezTo>
                      <a:pt x="38624" y="29977"/>
                      <a:pt x="29977" y="38624"/>
                      <a:pt x="19312" y="38624"/>
                    </a:cubicBezTo>
                    <a:cubicBezTo>
                      <a:pt x="8646" y="38624"/>
                      <a:pt x="0" y="29977"/>
                      <a:pt x="0" y="19312"/>
                    </a:cubicBezTo>
                    <a:cubicBezTo>
                      <a:pt x="0" y="8646"/>
                      <a:pt x="8646" y="0"/>
                      <a:pt x="19312" y="0"/>
                    </a:cubicBezTo>
                    <a:cubicBezTo>
                      <a:pt x="29977" y="0"/>
                      <a:pt x="38624" y="8646"/>
                      <a:pt x="38624" y="19312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8" name="Google Shape;488;p21"/>
              <p:cNvSpPr/>
              <p:nvPr/>
            </p:nvSpPr>
            <p:spPr>
              <a:xfrm>
                <a:off x="10825643" y="2756561"/>
                <a:ext cx="38623" cy="38623"/>
              </a:xfrm>
              <a:custGeom>
                <a:avLst/>
                <a:gdLst/>
                <a:ahLst/>
                <a:cxnLst/>
                <a:rect l="l" t="t" r="r" b="b"/>
                <a:pathLst>
                  <a:path w="38623" h="38623" extrusionOk="0">
                    <a:moveTo>
                      <a:pt x="38624" y="19312"/>
                    </a:moveTo>
                    <a:cubicBezTo>
                      <a:pt x="38624" y="29977"/>
                      <a:pt x="29977" y="38624"/>
                      <a:pt x="19312" y="38624"/>
                    </a:cubicBezTo>
                    <a:cubicBezTo>
                      <a:pt x="8646" y="38624"/>
                      <a:pt x="0" y="29977"/>
                      <a:pt x="0" y="19312"/>
                    </a:cubicBezTo>
                    <a:cubicBezTo>
                      <a:pt x="0" y="8646"/>
                      <a:pt x="8646" y="0"/>
                      <a:pt x="19312" y="0"/>
                    </a:cubicBezTo>
                    <a:cubicBezTo>
                      <a:pt x="29977" y="0"/>
                      <a:pt x="38624" y="8646"/>
                      <a:pt x="38624" y="19312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9" name="Google Shape;489;p21"/>
              <p:cNvSpPr/>
              <p:nvPr/>
            </p:nvSpPr>
            <p:spPr>
              <a:xfrm>
                <a:off x="10825643" y="3011367"/>
                <a:ext cx="38623" cy="38623"/>
              </a:xfrm>
              <a:custGeom>
                <a:avLst/>
                <a:gdLst/>
                <a:ahLst/>
                <a:cxnLst/>
                <a:rect l="l" t="t" r="r" b="b"/>
                <a:pathLst>
                  <a:path w="38623" h="38623" extrusionOk="0">
                    <a:moveTo>
                      <a:pt x="38624" y="19312"/>
                    </a:moveTo>
                    <a:cubicBezTo>
                      <a:pt x="38624" y="29977"/>
                      <a:pt x="29977" y="38624"/>
                      <a:pt x="19312" y="38624"/>
                    </a:cubicBezTo>
                    <a:cubicBezTo>
                      <a:pt x="8646" y="38624"/>
                      <a:pt x="0" y="29977"/>
                      <a:pt x="0" y="19312"/>
                    </a:cubicBezTo>
                    <a:cubicBezTo>
                      <a:pt x="0" y="8646"/>
                      <a:pt x="8646" y="0"/>
                      <a:pt x="19312" y="0"/>
                    </a:cubicBezTo>
                    <a:cubicBezTo>
                      <a:pt x="29977" y="0"/>
                      <a:pt x="38624" y="8646"/>
                      <a:pt x="38624" y="19312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0" name="Google Shape;490;p21"/>
              <p:cNvSpPr/>
              <p:nvPr/>
            </p:nvSpPr>
            <p:spPr>
              <a:xfrm>
                <a:off x="10825643" y="3266174"/>
                <a:ext cx="38623" cy="38623"/>
              </a:xfrm>
              <a:custGeom>
                <a:avLst/>
                <a:gdLst/>
                <a:ahLst/>
                <a:cxnLst/>
                <a:rect l="l" t="t" r="r" b="b"/>
                <a:pathLst>
                  <a:path w="38623" h="38623" extrusionOk="0">
                    <a:moveTo>
                      <a:pt x="38624" y="19312"/>
                    </a:moveTo>
                    <a:cubicBezTo>
                      <a:pt x="38624" y="29977"/>
                      <a:pt x="29977" y="38624"/>
                      <a:pt x="19312" y="38624"/>
                    </a:cubicBezTo>
                    <a:cubicBezTo>
                      <a:pt x="8646" y="38624"/>
                      <a:pt x="0" y="29977"/>
                      <a:pt x="0" y="19312"/>
                    </a:cubicBezTo>
                    <a:cubicBezTo>
                      <a:pt x="0" y="8646"/>
                      <a:pt x="8646" y="0"/>
                      <a:pt x="19312" y="0"/>
                    </a:cubicBezTo>
                    <a:cubicBezTo>
                      <a:pt x="29977" y="0"/>
                      <a:pt x="38624" y="8646"/>
                      <a:pt x="38624" y="19312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91" name="Google Shape;491;p21"/>
            <p:cNvGrpSpPr/>
            <p:nvPr/>
          </p:nvGrpSpPr>
          <p:grpSpPr>
            <a:xfrm>
              <a:off x="10292045" y="2756625"/>
              <a:ext cx="572227" cy="548177"/>
              <a:chOff x="10292045" y="2756625"/>
              <a:chExt cx="572227" cy="548177"/>
            </a:xfrm>
          </p:grpSpPr>
          <p:sp>
            <p:nvSpPr>
              <p:cNvPr id="492" name="Google Shape;492;p21"/>
              <p:cNvSpPr/>
              <p:nvPr/>
            </p:nvSpPr>
            <p:spPr>
              <a:xfrm>
                <a:off x="10292045" y="2756625"/>
                <a:ext cx="35884" cy="38557"/>
              </a:xfrm>
              <a:custGeom>
                <a:avLst/>
                <a:gdLst/>
                <a:ahLst/>
                <a:cxnLst/>
                <a:rect l="l" t="t" r="r" b="b"/>
                <a:pathLst>
                  <a:path w="35884" h="38557" extrusionOk="0">
                    <a:moveTo>
                      <a:pt x="35885" y="19250"/>
                    </a:moveTo>
                    <a:cubicBezTo>
                      <a:pt x="35885" y="29916"/>
                      <a:pt x="27243" y="38557"/>
                      <a:pt x="16577" y="38557"/>
                    </a:cubicBezTo>
                    <a:cubicBezTo>
                      <a:pt x="9544" y="38557"/>
                      <a:pt x="3378" y="34798"/>
                      <a:pt x="0" y="29164"/>
                    </a:cubicBezTo>
                    <a:cubicBezTo>
                      <a:pt x="521" y="29210"/>
                      <a:pt x="1052" y="29233"/>
                      <a:pt x="1585" y="29233"/>
                    </a:cubicBezTo>
                    <a:cubicBezTo>
                      <a:pt x="12251" y="29233"/>
                      <a:pt x="20892" y="20581"/>
                      <a:pt x="20892" y="9914"/>
                    </a:cubicBezTo>
                    <a:cubicBezTo>
                      <a:pt x="20892" y="6281"/>
                      <a:pt x="19886" y="2892"/>
                      <a:pt x="18151" y="0"/>
                    </a:cubicBezTo>
                    <a:cubicBezTo>
                      <a:pt x="28076" y="798"/>
                      <a:pt x="35885" y="9116"/>
                      <a:pt x="35885" y="19250"/>
                    </a:cubicBezTo>
                    <a:close/>
                  </a:path>
                </a:pathLst>
              </a:cu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3" name="Google Shape;493;p21"/>
              <p:cNvSpPr/>
              <p:nvPr/>
            </p:nvSpPr>
            <p:spPr>
              <a:xfrm>
                <a:off x="10292045" y="3011442"/>
                <a:ext cx="35884" cy="38545"/>
              </a:xfrm>
              <a:custGeom>
                <a:avLst/>
                <a:gdLst/>
                <a:ahLst/>
                <a:cxnLst/>
                <a:rect l="l" t="t" r="r" b="b"/>
                <a:pathLst>
                  <a:path w="35884" h="38545" extrusionOk="0">
                    <a:moveTo>
                      <a:pt x="35885" y="19238"/>
                    </a:moveTo>
                    <a:cubicBezTo>
                      <a:pt x="35885" y="29904"/>
                      <a:pt x="27243" y="38545"/>
                      <a:pt x="16577" y="38545"/>
                    </a:cubicBezTo>
                    <a:cubicBezTo>
                      <a:pt x="9544" y="38545"/>
                      <a:pt x="3378" y="34785"/>
                      <a:pt x="0" y="29151"/>
                    </a:cubicBezTo>
                    <a:cubicBezTo>
                      <a:pt x="521" y="29197"/>
                      <a:pt x="1052" y="29221"/>
                      <a:pt x="1585" y="29221"/>
                    </a:cubicBezTo>
                    <a:cubicBezTo>
                      <a:pt x="12251" y="29221"/>
                      <a:pt x="20892" y="20580"/>
                      <a:pt x="20892" y="9914"/>
                    </a:cubicBezTo>
                    <a:cubicBezTo>
                      <a:pt x="20892" y="6293"/>
                      <a:pt x="19897" y="2903"/>
                      <a:pt x="18151" y="0"/>
                    </a:cubicBezTo>
                    <a:cubicBezTo>
                      <a:pt x="28076" y="797"/>
                      <a:pt x="35885" y="9104"/>
                      <a:pt x="35885" y="19238"/>
                    </a:cubicBezTo>
                    <a:close/>
                  </a:path>
                </a:pathLst>
              </a:cu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4" name="Google Shape;494;p21"/>
              <p:cNvSpPr/>
              <p:nvPr/>
            </p:nvSpPr>
            <p:spPr>
              <a:xfrm>
                <a:off x="10292045" y="3266246"/>
                <a:ext cx="35884" cy="38556"/>
              </a:xfrm>
              <a:custGeom>
                <a:avLst/>
                <a:gdLst/>
                <a:ahLst/>
                <a:cxnLst/>
                <a:rect l="l" t="t" r="r" b="b"/>
                <a:pathLst>
                  <a:path w="35884" h="38556" extrusionOk="0">
                    <a:moveTo>
                      <a:pt x="35885" y="19238"/>
                    </a:moveTo>
                    <a:cubicBezTo>
                      <a:pt x="35885" y="29904"/>
                      <a:pt x="27243" y="38556"/>
                      <a:pt x="16577" y="38556"/>
                    </a:cubicBezTo>
                    <a:cubicBezTo>
                      <a:pt x="9532" y="38556"/>
                      <a:pt x="3367" y="34785"/>
                      <a:pt x="0" y="29151"/>
                    </a:cubicBezTo>
                    <a:cubicBezTo>
                      <a:pt x="521" y="29197"/>
                      <a:pt x="1052" y="29221"/>
                      <a:pt x="1585" y="29221"/>
                    </a:cubicBezTo>
                    <a:cubicBezTo>
                      <a:pt x="12251" y="29221"/>
                      <a:pt x="20892" y="20580"/>
                      <a:pt x="20892" y="9914"/>
                    </a:cubicBezTo>
                    <a:cubicBezTo>
                      <a:pt x="20892" y="6293"/>
                      <a:pt x="19897" y="2903"/>
                      <a:pt x="18151" y="0"/>
                    </a:cubicBezTo>
                    <a:cubicBezTo>
                      <a:pt x="28076" y="797"/>
                      <a:pt x="35885" y="9103"/>
                      <a:pt x="35885" y="19238"/>
                    </a:cubicBezTo>
                    <a:close/>
                  </a:path>
                </a:pathLst>
              </a:cu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5" name="Google Shape;495;p21"/>
              <p:cNvSpPr/>
              <p:nvPr/>
            </p:nvSpPr>
            <p:spPr>
              <a:xfrm>
                <a:off x="10554137" y="2756625"/>
                <a:ext cx="35884" cy="38557"/>
              </a:xfrm>
              <a:custGeom>
                <a:avLst/>
                <a:gdLst/>
                <a:ahLst/>
                <a:cxnLst/>
                <a:rect l="l" t="t" r="r" b="b"/>
                <a:pathLst>
                  <a:path w="35884" h="38557" extrusionOk="0">
                    <a:moveTo>
                      <a:pt x="35885" y="19250"/>
                    </a:moveTo>
                    <a:cubicBezTo>
                      <a:pt x="35885" y="29916"/>
                      <a:pt x="27231" y="38557"/>
                      <a:pt x="16566" y="38557"/>
                    </a:cubicBezTo>
                    <a:cubicBezTo>
                      <a:pt x="9533" y="38557"/>
                      <a:pt x="3367" y="34798"/>
                      <a:pt x="0" y="29164"/>
                    </a:cubicBezTo>
                    <a:cubicBezTo>
                      <a:pt x="521" y="29210"/>
                      <a:pt x="1041" y="29233"/>
                      <a:pt x="1573" y="29233"/>
                    </a:cubicBezTo>
                    <a:cubicBezTo>
                      <a:pt x="12239" y="29233"/>
                      <a:pt x="20892" y="20581"/>
                      <a:pt x="20892" y="9914"/>
                    </a:cubicBezTo>
                    <a:cubicBezTo>
                      <a:pt x="20892" y="6281"/>
                      <a:pt x="19886" y="2892"/>
                      <a:pt x="18151" y="0"/>
                    </a:cubicBezTo>
                    <a:cubicBezTo>
                      <a:pt x="28077" y="798"/>
                      <a:pt x="35885" y="9116"/>
                      <a:pt x="35885" y="19250"/>
                    </a:cubicBezTo>
                    <a:close/>
                  </a:path>
                </a:pathLst>
              </a:cu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6" name="Google Shape;496;p21"/>
              <p:cNvSpPr/>
              <p:nvPr/>
            </p:nvSpPr>
            <p:spPr>
              <a:xfrm>
                <a:off x="10554137" y="3266246"/>
                <a:ext cx="35884" cy="38556"/>
              </a:xfrm>
              <a:custGeom>
                <a:avLst/>
                <a:gdLst/>
                <a:ahLst/>
                <a:cxnLst/>
                <a:rect l="l" t="t" r="r" b="b"/>
                <a:pathLst>
                  <a:path w="35884" h="38556" extrusionOk="0">
                    <a:moveTo>
                      <a:pt x="35885" y="19238"/>
                    </a:moveTo>
                    <a:cubicBezTo>
                      <a:pt x="35885" y="29904"/>
                      <a:pt x="27231" y="38556"/>
                      <a:pt x="16566" y="38556"/>
                    </a:cubicBezTo>
                    <a:cubicBezTo>
                      <a:pt x="9521" y="38556"/>
                      <a:pt x="3367" y="34785"/>
                      <a:pt x="0" y="29151"/>
                    </a:cubicBezTo>
                    <a:cubicBezTo>
                      <a:pt x="521" y="29197"/>
                      <a:pt x="1041" y="29221"/>
                      <a:pt x="1573" y="29221"/>
                    </a:cubicBezTo>
                    <a:cubicBezTo>
                      <a:pt x="12239" y="29221"/>
                      <a:pt x="20892" y="20580"/>
                      <a:pt x="20892" y="9914"/>
                    </a:cubicBezTo>
                    <a:cubicBezTo>
                      <a:pt x="20892" y="6293"/>
                      <a:pt x="19897" y="2903"/>
                      <a:pt x="18151" y="0"/>
                    </a:cubicBezTo>
                    <a:cubicBezTo>
                      <a:pt x="28077" y="797"/>
                      <a:pt x="35885" y="9103"/>
                      <a:pt x="35885" y="19238"/>
                    </a:cubicBezTo>
                    <a:close/>
                  </a:path>
                </a:pathLst>
              </a:cu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7" name="Google Shape;497;p21"/>
              <p:cNvSpPr/>
              <p:nvPr/>
            </p:nvSpPr>
            <p:spPr>
              <a:xfrm>
                <a:off x="10828388" y="2756625"/>
                <a:ext cx="35884" cy="38557"/>
              </a:xfrm>
              <a:custGeom>
                <a:avLst/>
                <a:gdLst/>
                <a:ahLst/>
                <a:cxnLst/>
                <a:rect l="l" t="t" r="r" b="b"/>
                <a:pathLst>
                  <a:path w="35884" h="38557" extrusionOk="0">
                    <a:moveTo>
                      <a:pt x="35885" y="19250"/>
                    </a:moveTo>
                    <a:cubicBezTo>
                      <a:pt x="35885" y="29916"/>
                      <a:pt x="27231" y="38557"/>
                      <a:pt x="16566" y="38557"/>
                    </a:cubicBezTo>
                    <a:cubicBezTo>
                      <a:pt x="9533" y="38557"/>
                      <a:pt x="3367" y="34798"/>
                      <a:pt x="0" y="29164"/>
                    </a:cubicBezTo>
                    <a:cubicBezTo>
                      <a:pt x="521" y="29210"/>
                      <a:pt x="1041" y="29233"/>
                      <a:pt x="1573" y="29233"/>
                    </a:cubicBezTo>
                    <a:cubicBezTo>
                      <a:pt x="12239" y="29233"/>
                      <a:pt x="20881" y="20581"/>
                      <a:pt x="20881" y="9914"/>
                    </a:cubicBezTo>
                    <a:cubicBezTo>
                      <a:pt x="20881" y="6281"/>
                      <a:pt x="19874" y="2892"/>
                      <a:pt x="18138" y="0"/>
                    </a:cubicBezTo>
                    <a:cubicBezTo>
                      <a:pt x="28064" y="798"/>
                      <a:pt x="35885" y="9116"/>
                      <a:pt x="35885" y="19250"/>
                    </a:cubicBezTo>
                    <a:close/>
                  </a:path>
                </a:pathLst>
              </a:cu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8" name="Google Shape;498;p21"/>
              <p:cNvSpPr/>
              <p:nvPr/>
            </p:nvSpPr>
            <p:spPr>
              <a:xfrm>
                <a:off x="10828388" y="3011442"/>
                <a:ext cx="35884" cy="38545"/>
              </a:xfrm>
              <a:custGeom>
                <a:avLst/>
                <a:gdLst/>
                <a:ahLst/>
                <a:cxnLst/>
                <a:rect l="l" t="t" r="r" b="b"/>
                <a:pathLst>
                  <a:path w="35884" h="38545" extrusionOk="0">
                    <a:moveTo>
                      <a:pt x="35885" y="19238"/>
                    </a:moveTo>
                    <a:cubicBezTo>
                      <a:pt x="35885" y="29904"/>
                      <a:pt x="27231" y="38545"/>
                      <a:pt x="16566" y="38545"/>
                    </a:cubicBezTo>
                    <a:cubicBezTo>
                      <a:pt x="9533" y="38545"/>
                      <a:pt x="3367" y="34785"/>
                      <a:pt x="0" y="29151"/>
                    </a:cubicBezTo>
                    <a:cubicBezTo>
                      <a:pt x="521" y="29197"/>
                      <a:pt x="1041" y="29221"/>
                      <a:pt x="1573" y="29221"/>
                    </a:cubicBezTo>
                    <a:cubicBezTo>
                      <a:pt x="12239" y="29221"/>
                      <a:pt x="20881" y="20580"/>
                      <a:pt x="20881" y="9914"/>
                    </a:cubicBezTo>
                    <a:cubicBezTo>
                      <a:pt x="20881" y="6293"/>
                      <a:pt x="19886" y="2903"/>
                      <a:pt x="18138" y="0"/>
                    </a:cubicBezTo>
                    <a:cubicBezTo>
                      <a:pt x="28064" y="797"/>
                      <a:pt x="35885" y="9104"/>
                      <a:pt x="35885" y="19238"/>
                    </a:cubicBezTo>
                    <a:close/>
                  </a:path>
                </a:pathLst>
              </a:cu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9" name="Google Shape;499;p21"/>
              <p:cNvSpPr/>
              <p:nvPr/>
            </p:nvSpPr>
            <p:spPr>
              <a:xfrm>
                <a:off x="10828388" y="3266246"/>
                <a:ext cx="35884" cy="38556"/>
              </a:xfrm>
              <a:custGeom>
                <a:avLst/>
                <a:gdLst/>
                <a:ahLst/>
                <a:cxnLst/>
                <a:rect l="l" t="t" r="r" b="b"/>
                <a:pathLst>
                  <a:path w="35884" h="38556" extrusionOk="0">
                    <a:moveTo>
                      <a:pt x="35885" y="19238"/>
                    </a:moveTo>
                    <a:cubicBezTo>
                      <a:pt x="35885" y="29904"/>
                      <a:pt x="27231" y="38556"/>
                      <a:pt x="16566" y="38556"/>
                    </a:cubicBezTo>
                    <a:cubicBezTo>
                      <a:pt x="9521" y="38556"/>
                      <a:pt x="3367" y="34785"/>
                      <a:pt x="0" y="29151"/>
                    </a:cubicBezTo>
                    <a:cubicBezTo>
                      <a:pt x="521" y="29197"/>
                      <a:pt x="1041" y="29221"/>
                      <a:pt x="1573" y="29221"/>
                    </a:cubicBezTo>
                    <a:cubicBezTo>
                      <a:pt x="12239" y="29221"/>
                      <a:pt x="20881" y="20580"/>
                      <a:pt x="20881" y="9914"/>
                    </a:cubicBezTo>
                    <a:cubicBezTo>
                      <a:pt x="20881" y="6293"/>
                      <a:pt x="19886" y="2903"/>
                      <a:pt x="18138" y="0"/>
                    </a:cubicBezTo>
                    <a:cubicBezTo>
                      <a:pt x="28064" y="797"/>
                      <a:pt x="35885" y="9103"/>
                      <a:pt x="35885" y="19238"/>
                    </a:cubicBezTo>
                    <a:close/>
                  </a:path>
                </a:pathLst>
              </a:cu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00" name="Google Shape;500;p21"/>
            <p:cNvSpPr/>
            <p:nvPr/>
          </p:nvSpPr>
          <p:spPr>
            <a:xfrm>
              <a:off x="10366593" y="2838942"/>
              <a:ext cx="420390" cy="56255"/>
            </a:xfrm>
            <a:custGeom>
              <a:avLst/>
              <a:gdLst/>
              <a:ahLst/>
              <a:cxnLst/>
              <a:rect l="l" t="t" r="r" b="b"/>
              <a:pathLst>
                <a:path w="420390" h="56255" extrusionOk="0">
                  <a:moveTo>
                    <a:pt x="420391" y="56256"/>
                  </a:moveTo>
                  <a:lnTo>
                    <a:pt x="0" y="56256"/>
                  </a:lnTo>
                  <a:lnTo>
                    <a:pt x="0" y="15532"/>
                  </a:lnTo>
                  <a:cubicBezTo>
                    <a:pt x="0" y="6953"/>
                    <a:pt x="6955" y="0"/>
                    <a:pt x="15532" y="0"/>
                  </a:cubicBezTo>
                  <a:lnTo>
                    <a:pt x="404858" y="0"/>
                  </a:lnTo>
                  <a:cubicBezTo>
                    <a:pt x="413436" y="0"/>
                    <a:pt x="420390" y="6955"/>
                    <a:pt x="420390" y="15532"/>
                  </a:cubicBezTo>
                  <a:lnTo>
                    <a:pt x="420390" y="5625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1" name="Google Shape;501;p21"/>
            <p:cNvSpPr/>
            <p:nvPr/>
          </p:nvSpPr>
          <p:spPr>
            <a:xfrm>
              <a:off x="10747212" y="2838946"/>
              <a:ext cx="39772" cy="56257"/>
            </a:xfrm>
            <a:custGeom>
              <a:avLst/>
              <a:gdLst/>
              <a:ahLst/>
              <a:cxnLst/>
              <a:rect l="l" t="t" r="r" b="b"/>
              <a:pathLst>
                <a:path w="39772" h="56257" extrusionOk="0">
                  <a:moveTo>
                    <a:pt x="39772" y="15525"/>
                  </a:moveTo>
                  <a:lnTo>
                    <a:pt x="39772" y="56258"/>
                  </a:lnTo>
                  <a:lnTo>
                    <a:pt x="15536" y="56258"/>
                  </a:lnTo>
                  <a:lnTo>
                    <a:pt x="15536" y="15525"/>
                  </a:lnTo>
                  <a:cubicBezTo>
                    <a:pt x="15536" y="6953"/>
                    <a:pt x="8584" y="0"/>
                    <a:pt x="0" y="0"/>
                  </a:cubicBezTo>
                  <a:lnTo>
                    <a:pt x="24236" y="0"/>
                  </a:lnTo>
                  <a:cubicBezTo>
                    <a:pt x="32819" y="0"/>
                    <a:pt x="39772" y="6952"/>
                    <a:pt x="39772" y="15525"/>
                  </a:cubicBezTo>
                  <a:close/>
                </a:path>
              </a:pathLst>
            </a:custGeom>
            <a:solidFill>
              <a:srgbClr val="000000">
                <a:alpha val="1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2" name="Google Shape;502;p21"/>
            <p:cNvSpPr/>
            <p:nvPr/>
          </p:nvSpPr>
          <p:spPr>
            <a:xfrm>
              <a:off x="10747212" y="2895029"/>
              <a:ext cx="39772" cy="327383"/>
            </a:xfrm>
            <a:custGeom>
              <a:avLst/>
              <a:gdLst/>
              <a:ahLst/>
              <a:cxnLst/>
              <a:rect l="l" t="t" r="r" b="b"/>
              <a:pathLst>
                <a:path w="39772" h="327383" extrusionOk="0">
                  <a:moveTo>
                    <a:pt x="39772" y="0"/>
                  </a:moveTo>
                  <a:lnTo>
                    <a:pt x="39772" y="311858"/>
                  </a:lnTo>
                  <a:cubicBezTo>
                    <a:pt x="39772" y="320430"/>
                    <a:pt x="32820" y="327384"/>
                    <a:pt x="24236" y="327384"/>
                  </a:cubicBezTo>
                  <a:lnTo>
                    <a:pt x="0" y="327384"/>
                  </a:lnTo>
                  <a:cubicBezTo>
                    <a:pt x="8584" y="327384"/>
                    <a:pt x="15536" y="320431"/>
                    <a:pt x="15536" y="311858"/>
                  </a:cubicBezTo>
                  <a:lnTo>
                    <a:pt x="15536" y="0"/>
                  </a:lnTo>
                  <a:close/>
                </a:path>
              </a:pathLst>
            </a:custGeom>
            <a:solidFill>
              <a:srgbClr val="000000">
                <a:alpha val="1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03" name="Google Shape;503;p21"/>
            <p:cNvGrpSpPr/>
            <p:nvPr/>
          </p:nvGrpSpPr>
          <p:grpSpPr>
            <a:xfrm>
              <a:off x="10444122" y="2935427"/>
              <a:ext cx="265339" cy="246589"/>
              <a:chOff x="10444122" y="2935427"/>
              <a:chExt cx="265339" cy="246589"/>
            </a:xfrm>
          </p:grpSpPr>
          <p:sp>
            <p:nvSpPr>
              <p:cNvPr id="504" name="Google Shape;504;p21"/>
              <p:cNvSpPr/>
              <p:nvPr/>
            </p:nvSpPr>
            <p:spPr>
              <a:xfrm>
                <a:off x="10444122" y="2935427"/>
                <a:ext cx="265339" cy="246589"/>
              </a:xfrm>
              <a:custGeom>
                <a:avLst/>
                <a:gdLst/>
                <a:ahLst/>
                <a:cxnLst/>
                <a:rect l="l" t="t" r="r" b="b"/>
                <a:pathLst>
                  <a:path w="265339" h="246589" extrusionOk="0">
                    <a:moveTo>
                      <a:pt x="250827" y="246590"/>
                    </a:moveTo>
                    <a:lnTo>
                      <a:pt x="14512" y="246590"/>
                    </a:lnTo>
                    <a:cubicBezTo>
                      <a:pt x="6498" y="246590"/>
                      <a:pt x="0" y="240092"/>
                      <a:pt x="0" y="232078"/>
                    </a:cubicBezTo>
                    <a:lnTo>
                      <a:pt x="0" y="14512"/>
                    </a:lnTo>
                    <a:cubicBezTo>
                      <a:pt x="0" y="6498"/>
                      <a:pt x="6498" y="0"/>
                      <a:pt x="14512" y="0"/>
                    </a:cubicBezTo>
                    <a:lnTo>
                      <a:pt x="250827" y="0"/>
                    </a:lnTo>
                    <a:cubicBezTo>
                      <a:pt x="258842" y="0"/>
                      <a:pt x="265339" y="6498"/>
                      <a:pt x="265339" y="14512"/>
                    </a:cubicBezTo>
                    <a:lnTo>
                      <a:pt x="265339" y="232078"/>
                    </a:lnTo>
                    <a:cubicBezTo>
                      <a:pt x="265340" y="240094"/>
                      <a:pt x="258843" y="246590"/>
                      <a:pt x="250827" y="24659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5" name="Google Shape;505;p21"/>
              <p:cNvSpPr/>
              <p:nvPr/>
            </p:nvSpPr>
            <p:spPr>
              <a:xfrm>
                <a:off x="10673265" y="2935430"/>
                <a:ext cx="36194" cy="246585"/>
              </a:xfrm>
              <a:custGeom>
                <a:avLst/>
                <a:gdLst/>
                <a:ahLst/>
                <a:cxnLst/>
                <a:rect l="l" t="t" r="r" b="b"/>
                <a:pathLst>
                  <a:path w="36194" h="246585" extrusionOk="0">
                    <a:moveTo>
                      <a:pt x="36195" y="14508"/>
                    </a:moveTo>
                    <a:lnTo>
                      <a:pt x="36195" y="232078"/>
                    </a:lnTo>
                    <a:cubicBezTo>
                      <a:pt x="36195" y="240091"/>
                      <a:pt x="29699" y="246585"/>
                      <a:pt x="21686" y="246585"/>
                    </a:cubicBezTo>
                    <a:lnTo>
                      <a:pt x="0" y="246585"/>
                    </a:lnTo>
                    <a:cubicBezTo>
                      <a:pt x="8014" y="246585"/>
                      <a:pt x="14509" y="240090"/>
                      <a:pt x="14509" y="232078"/>
                    </a:cubicBezTo>
                    <a:lnTo>
                      <a:pt x="14509" y="14508"/>
                    </a:lnTo>
                    <a:cubicBezTo>
                      <a:pt x="14509" y="6494"/>
                      <a:pt x="8014" y="0"/>
                      <a:pt x="0" y="0"/>
                    </a:cubicBezTo>
                    <a:lnTo>
                      <a:pt x="21687" y="0"/>
                    </a:lnTo>
                    <a:cubicBezTo>
                      <a:pt x="29699" y="0"/>
                      <a:pt x="36195" y="6495"/>
                      <a:pt x="36195" y="14508"/>
                    </a:cubicBezTo>
                    <a:close/>
                  </a:path>
                </a:pathLst>
              </a:cu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6" name="Google Shape;506;p21"/>
              <p:cNvSpPr/>
              <p:nvPr/>
            </p:nvSpPr>
            <p:spPr>
              <a:xfrm>
                <a:off x="10444127" y="3056886"/>
                <a:ext cx="265333" cy="125129"/>
              </a:xfrm>
              <a:custGeom>
                <a:avLst/>
                <a:gdLst/>
                <a:ahLst/>
                <a:cxnLst/>
                <a:rect l="l" t="t" r="r" b="b"/>
                <a:pathLst>
                  <a:path w="265333" h="125129" extrusionOk="0">
                    <a:moveTo>
                      <a:pt x="265334" y="73028"/>
                    </a:moveTo>
                    <a:lnTo>
                      <a:pt x="265334" y="110622"/>
                    </a:lnTo>
                    <a:cubicBezTo>
                      <a:pt x="265334" y="118636"/>
                      <a:pt x="258838" y="125130"/>
                      <a:pt x="250825" y="125130"/>
                    </a:cubicBezTo>
                    <a:lnTo>
                      <a:pt x="14508" y="125130"/>
                    </a:lnTo>
                    <a:cubicBezTo>
                      <a:pt x="6494" y="125130"/>
                      <a:pt x="0" y="118635"/>
                      <a:pt x="0" y="110622"/>
                    </a:cubicBezTo>
                    <a:lnTo>
                      <a:pt x="0" y="63162"/>
                    </a:lnTo>
                    <a:lnTo>
                      <a:pt x="68237" y="0"/>
                    </a:lnTo>
                    <a:lnTo>
                      <a:pt x="127994" y="64095"/>
                    </a:lnTo>
                    <a:lnTo>
                      <a:pt x="19723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7" name="Google Shape;507;p21"/>
              <p:cNvSpPr/>
              <p:nvPr/>
            </p:nvSpPr>
            <p:spPr>
              <a:xfrm>
                <a:off x="10673265" y="3106656"/>
                <a:ext cx="36194" cy="75359"/>
              </a:xfrm>
              <a:custGeom>
                <a:avLst/>
                <a:gdLst/>
                <a:ahLst/>
                <a:cxnLst/>
                <a:rect l="l" t="t" r="r" b="b"/>
                <a:pathLst>
                  <a:path w="36194" h="75359" extrusionOk="0">
                    <a:moveTo>
                      <a:pt x="36195" y="23258"/>
                    </a:moveTo>
                    <a:lnTo>
                      <a:pt x="36195" y="60852"/>
                    </a:lnTo>
                    <a:cubicBezTo>
                      <a:pt x="36195" y="68865"/>
                      <a:pt x="29699" y="75360"/>
                      <a:pt x="21686" y="75360"/>
                    </a:cubicBezTo>
                    <a:lnTo>
                      <a:pt x="0" y="75360"/>
                    </a:lnTo>
                    <a:cubicBezTo>
                      <a:pt x="8014" y="75360"/>
                      <a:pt x="14509" y="68864"/>
                      <a:pt x="14509" y="60852"/>
                    </a:cubicBezTo>
                    <a:lnTo>
                      <a:pt x="14509" y="0"/>
                    </a:lnTo>
                    <a:close/>
                  </a:path>
                </a:pathLst>
              </a:cu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8" name="Google Shape;508;p21"/>
              <p:cNvSpPr/>
              <p:nvPr/>
            </p:nvSpPr>
            <p:spPr>
              <a:xfrm>
                <a:off x="10623792" y="2971177"/>
                <a:ext cx="50174" cy="50174"/>
              </a:xfrm>
              <a:custGeom>
                <a:avLst/>
                <a:gdLst/>
                <a:ahLst/>
                <a:cxnLst/>
                <a:rect l="l" t="t" r="r" b="b"/>
                <a:pathLst>
                  <a:path w="50174" h="50174" extrusionOk="0">
                    <a:moveTo>
                      <a:pt x="50175" y="25087"/>
                    </a:moveTo>
                    <a:cubicBezTo>
                      <a:pt x="50175" y="38943"/>
                      <a:pt x="38943" y="50175"/>
                      <a:pt x="25087" y="50175"/>
                    </a:cubicBezTo>
                    <a:cubicBezTo>
                      <a:pt x="11232" y="50175"/>
                      <a:pt x="0" y="38943"/>
                      <a:pt x="0" y="25087"/>
                    </a:cubicBezTo>
                    <a:cubicBezTo>
                      <a:pt x="0" y="11232"/>
                      <a:pt x="11232" y="0"/>
                      <a:pt x="25087" y="0"/>
                    </a:cubicBezTo>
                    <a:cubicBezTo>
                      <a:pt x="38943" y="0"/>
                      <a:pt x="50175" y="11232"/>
                      <a:pt x="50175" y="25087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9" name="Google Shape;509;p21"/>
              <p:cNvSpPr/>
              <p:nvPr/>
            </p:nvSpPr>
            <p:spPr>
              <a:xfrm>
                <a:off x="10628191" y="2971462"/>
                <a:ext cx="45779" cy="49889"/>
              </a:xfrm>
              <a:custGeom>
                <a:avLst/>
                <a:gdLst/>
                <a:ahLst/>
                <a:cxnLst/>
                <a:rect l="l" t="t" r="r" b="b"/>
                <a:pathLst>
                  <a:path w="45779" h="49889" extrusionOk="0">
                    <a:moveTo>
                      <a:pt x="45779" y="24798"/>
                    </a:moveTo>
                    <a:cubicBezTo>
                      <a:pt x="45779" y="38655"/>
                      <a:pt x="34545" y="49889"/>
                      <a:pt x="20689" y="49889"/>
                    </a:cubicBezTo>
                    <a:cubicBezTo>
                      <a:pt x="12100" y="49889"/>
                      <a:pt x="4521" y="45574"/>
                      <a:pt x="0" y="39003"/>
                    </a:cubicBezTo>
                    <a:cubicBezTo>
                      <a:pt x="1214" y="39187"/>
                      <a:pt x="2473" y="39285"/>
                      <a:pt x="3741" y="39285"/>
                    </a:cubicBezTo>
                    <a:cubicBezTo>
                      <a:pt x="17588" y="39285"/>
                      <a:pt x="28821" y="28052"/>
                      <a:pt x="28821" y="14193"/>
                    </a:cubicBezTo>
                    <a:cubicBezTo>
                      <a:pt x="28821" y="8923"/>
                      <a:pt x="27195" y="4033"/>
                      <a:pt x="24408" y="0"/>
                    </a:cubicBezTo>
                    <a:cubicBezTo>
                      <a:pt x="36508" y="1788"/>
                      <a:pt x="45779" y="12219"/>
                      <a:pt x="45779" y="24798"/>
                    </a:cubicBezTo>
                    <a:close/>
                  </a:path>
                </a:pathLst>
              </a:cu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0" name="Google Shape;510;p21"/>
              <p:cNvSpPr/>
              <p:nvPr/>
            </p:nvSpPr>
            <p:spPr>
              <a:xfrm>
                <a:off x="10494174" y="3056883"/>
                <a:ext cx="105034" cy="102230"/>
              </a:xfrm>
              <a:custGeom>
                <a:avLst/>
                <a:gdLst/>
                <a:ahLst/>
                <a:cxnLst/>
                <a:rect l="l" t="t" r="r" b="b"/>
                <a:pathLst>
                  <a:path w="105034" h="102230" extrusionOk="0">
                    <a:moveTo>
                      <a:pt x="105034" y="93142"/>
                    </a:moveTo>
                    <a:lnTo>
                      <a:pt x="18187" y="0"/>
                    </a:lnTo>
                    <a:lnTo>
                      <a:pt x="0" y="16835"/>
                    </a:lnTo>
                    <a:lnTo>
                      <a:pt x="71356" y="95225"/>
                    </a:lnTo>
                    <a:cubicBezTo>
                      <a:pt x="79745" y="104440"/>
                      <a:pt x="94196" y="104584"/>
                      <a:pt x="102766" y="95536"/>
                    </a:cubicBezTo>
                    <a:close/>
                  </a:path>
                </a:pathLst>
              </a:cu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11" name="Google Shape;511;p21"/>
          <p:cNvGrpSpPr/>
          <p:nvPr/>
        </p:nvGrpSpPr>
        <p:grpSpPr>
          <a:xfrm>
            <a:off x="5370207" y="2751387"/>
            <a:ext cx="460258" cy="457929"/>
            <a:chOff x="9338543" y="2744654"/>
            <a:chExt cx="574963" cy="572054"/>
          </a:xfrm>
        </p:grpSpPr>
        <p:sp>
          <p:nvSpPr>
            <p:cNvPr id="512" name="Google Shape;512;p21"/>
            <p:cNvSpPr/>
            <p:nvPr/>
          </p:nvSpPr>
          <p:spPr>
            <a:xfrm>
              <a:off x="9419730" y="2744655"/>
              <a:ext cx="176836" cy="72213"/>
            </a:xfrm>
            <a:custGeom>
              <a:avLst/>
              <a:gdLst/>
              <a:ahLst/>
              <a:cxnLst/>
              <a:rect l="l" t="t" r="r" b="b"/>
              <a:pathLst>
                <a:path w="176836" h="72213" extrusionOk="0">
                  <a:moveTo>
                    <a:pt x="7853" y="0"/>
                  </a:moveTo>
                  <a:lnTo>
                    <a:pt x="136813" y="0"/>
                  </a:lnTo>
                  <a:cubicBezTo>
                    <a:pt x="141010" y="0"/>
                    <a:pt x="144927" y="2104"/>
                    <a:pt x="147244" y="5605"/>
                  </a:cubicBezTo>
                  <a:lnTo>
                    <a:pt x="176836" y="50322"/>
                  </a:lnTo>
                  <a:lnTo>
                    <a:pt x="78797" y="72213"/>
                  </a:lnTo>
                  <a:lnTo>
                    <a:pt x="0" y="5032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3" name="Google Shape;513;p21"/>
            <p:cNvSpPr/>
            <p:nvPr/>
          </p:nvSpPr>
          <p:spPr>
            <a:xfrm>
              <a:off x="9674726" y="3072307"/>
              <a:ext cx="176835" cy="77489"/>
            </a:xfrm>
            <a:custGeom>
              <a:avLst/>
              <a:gdLst/>
              <a:ahLst/>
              <a:cxnLst/>
              <a:rect l="l" t="t" r="r" b="b"/>
              <a:pathLst>
                <a:path w="176835" h="77489" extrusionOk="0">
                  <a:moveTo>
                    <a:pt x="8349" y="0"/>
                  </a:moveTo>
                  <a:lnTo>
                    <a:pt x="136812" y="0"/>
                  </a:lnTo>
                  <a:cubicBezTo>
                    <a:pt x="141009" y="0"/>
                    <a:pt x="144926" y="2104"/>
                    <a:pt x="147242" y="5605"/>
                  </a:cubicBezTo>
                  <a:lnTo>
                    <a:pt x="176835" y="50322"/>
                  </a:lnTo>
                  <a:lnTo>
                    <a:pt x="82661" y="77490"/>
                  </a:lnTo>
                  <a:lnTo>
                    <a:pt x="0" y="5032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4" name="Google Shape;514;p21"/>
            <p:cNvSpPr/>
            <p:nvPr/>
          </p:nvSpPr>
          <p:spPr>
            <a:xfrm>
              <a:off x="9529313" y="2744654"/>
              <a:ext cx="67257" cy="50322"/>
            </a:xfrm>
            <a:custGeom>
              <a:avLst/>
              <a:gdLst/>
              <a:ahLst/>
              <a:cxnLst/>
              <a:rect l="l" t="t" r="r" b="b"/>
              <a:pathLst>
                <a:path w="67257" h="50322" extrusionOk="0">
                  <a:moveTo>
                    <a:pt x="67257" y="50323"/>
                  </a:moveTo>
                  <a:lnTo>
                    <a:pt x="40030" y="50323"/>
                  </a:lnTo>
                  <a:lnTo>
                    <a:pt x="10430" y="5607"/>
                  </a:lnTo>
                  <a:cubicBezTo>
                    <a:pt x="8116" y="2107"/>
                    <a:pt x="4202" y="0"/>
                    <a:pt x="0" y="0"/>
                  </a:cubicBezTo>
                  <a:lnTo>
                    <a:pt x="27228" y="0"/>
                  </a:lnTo>
                  <a:cubicBezTo>
                    <a:pt x="31430" y="0"/>
                    <a:pt x="35345" y="2107"/>
                    <a:pt x="37658" y="5607"/>
                  </a:cubicBezTo>
                  <a:close/>
                </a:path>
              </a:pathLst>
            </a:custGeom>
            <a:solidFill>
              <a:srgbClr val="000000">
                <a:alpha val="1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5" name="Google Shape;515;p21"/>
            <p:cNvSpPr/>
            <p:nvPr/>
          </p:nvSpPr>
          <p:spPr>
            <a:xfrm>
              <a:off x="9784307" y="3072305"/>
              <a:ext cx="67257" cy="50322"/>
            </a:xfrm>
            <a:custGeom>
              <a:avLst/>
              <a:gdLst/>
              <a:ahLst/>
              <a:cxnLst/>
              <a:rect l="l" t="t" r="r" b="b"/>
              <a:pathLst>
                <a:path w="67257" h="50322" extrusionOk="0">
                  <a:moveTo>
                    <a:pt x="67257" y="50323"/>
                  </a:moveTo>
                  <a:lnTo>
                    <a:pt x="40030" y="50323"/>
                  </a:lnTo>
                  <a:lnTo>
                    <a:pt x="10430" y="5607"/>
                  </a:lnTo>
                  <a:cubicBezTo>
                    <a:pt x="8116" y="2107"/>
                    <a:pt x="4202" y="0"/>
                    <a:pt x="0" y="0"/>
                  </a:cubicBezTo>
                  <a:lnTo>
                    <a:pt x="27228" y="0"/>
                  </a:lnTo>
                  <a:cubicBezTo>
                    <a:pt x="31430" y="0"/>
                    <a:pt x="35345" y="2107"/>
                    <a:pt x="37658" y="5607"/>
                  </a:cubicBezTo>
                  <a:close/>
                </a:path>
              </a:pathLst>
            </a:custGeom>
            <a:solidFill>
              <a:srgbClr val="000000">
                <a:alpha val="1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6" name="Google Shape;516;p21"/>
            <p:cNvSpPr/>
            <p:nvPr/>
          </p:nvSpPr>
          <p:spPr>
            <a:xfrm>
              <a:off x="9338543" y="2744655"/>
              <a:ext cx="319969" cy="244401"/>
            </a:xfrm>
            <a:custGeom>
              <a:avLst/>
              <a:gdLst/>
              <a:ahLst/>
              <a:cxnLst/>
              <a:rect l="l" t="t" r="r" b="b"/>
              <a:pathLst>
                <a:path w="319969" h="244401" extrusionOk="0">
                  <a:moveTo>
                    <a:pt x="12507" y="0"/>
                  </a:moveTo>
                  <a:lnTo>
                    <a:pt x="92956" y="0"/>
                  </a:lnTo>
                  <a:cubicBezTo>
                    <a:pt x="97148" y="0"/>
                    <a:pt x="101062" y="2101"/>
                    <a:pt x="103379" y="5595"/>
                  </a:cubicBezTo>
                  <a:lnTo>
                    <a:pt x="133040" y="50322"/>
                  </a:lnTo>
                  <a:lnTo>
                    <a:pt x="299761" y="50322"/>
                  </a:lnTo>
                  <a:cubicBezTo>
                    <a:pt x="310922" y="50322"/>
                    <a:pt x="319970" y="59370"/>
                    <a:pt x="319970" y="70531"/>
                  </a:cubicBezTo>
                  <a:lnTo>
                    <a:pt x="319970" y="224192"/>
                  </a:lnTo>
                  <a:cubicBezTo>
                    <a:pt x="319970" y="235353"/>
                    <a:pt x="310922" y="244401"/>
                    <a:pt x="299761" y="244401"/>
                  </a:cubicBezTo>
                  <a:lnTo>
                    <a:pt x="20209" y="244401"/>
                  </a:lnTo>
                  <a:cubicBezTo>
                    <a:pt x="9048" y="244401"/>
                    <a:pt x="0" y="235353"/>
                    <a:pt x="0" y="224192"/>
                  </a:cubicBezTo>
                  <a:lnTo>
                    <a:pt x="0" y="12508"/>
                  </a:lnTo>
                  <a:cubicBezTo>
                    <a:pt x="0" y="5600"/>
                    <a:pt x="5599" y="0"/>
                    <a:pt x="1250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7" name="Google Shape;517;p21"/>
            <p:cNvSpPr/>
            <p:nvPr/>
          </p:nvSpPr>
          <p:spPr>
            <a:xfrm>
              <a:off x="9593537" y="3072307"/>
              <a:ext cx="319969" cy="244401"/>
            </a:xfrm>
            <a:custGeom>
              <a:avLst/>
              <a:gdLst/>
              <a:ahLst/>
              <a:cxnLst/>
              <a:rect l="l" t="t" r="r" b="b"/>
              <a:pathLst>
                <a:path w="319969" h="244401" extrusionOk="0">
                  <a:moveTo>
                    <a:pt x="12507" y="0"/>
                  </a:moveTo>
                  <a:lnTo>
                    <a:pt x="92956" y="0"/>
                  </a:lnTo>
                  <a:cubicBezTo>
                    <a:pt x="97148" y="0"/>
                    <a:pt x="101061" y="2101"/>
                    <a:pt x="103379" y="5595"/>
                  </a:cubicBezTo>
                  <a:lnTo>
                    <a:pt x="133040" y="50322"/>
                  </a:lnTo>
                  <a:lnTo>
                    <a:pt x="299761" y="50322"/>
                  </a:lnTo>
                  <a:cubicBezTo>
                    <a:pt x="310922" y="50322"/>
                    <a:pt x="319970" y="59370"/>
                    <a:pt x="319970" y="70531"/>
                  </a:cubicBezTo>
                  <a:lnTo>
                    <a:pt x="319970" y="224192"/>
                  </a:lnTo>
                  <a:cubicBezTo>
                    <a:pt x="319970" y="235353"/>
                    <a:pt x="310922" y="244401"/>
                    <a:pt x="299761" y="244401"/>
                  </a:cubicBezTo>
                  <a:lnTo>
                    <a:pt x="20209" y="244401"/>
                  </a:lnTo>
                  <a:cubicBezTo>
                    <a:pt x="9048" y="244401"/>
                    <a:pt x="0" y="235353"/>
                    <a:pt x="0" y="224192"/>
                  </a:cubicBezTo>
                  <a:lnTo>
                    <a:pt x="0" y="12508"/>
                  </a:lnTo>
                  <a:cubicBezTo>
                    <a:pt x="-1" y="5600"/>
                    <a:pt x="5599" y="0"/>
                    <a:pt x="1250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18" name="Google Shape;518;p21"/>
            <p:cNvGrpSpPr/>
            <p:nvPr/>
          </p:nvGrpSpPr>
          <p:grpSpPr>
            <a:xfrm>
              <a:off x="9406209" y="2744655"/>
              <a:ext cx="507293" cy="572051"/>
              <a:chOff x="9406209" y="2744655"/>
              <a:chExt cx="507293" cy="572051"/>
            </a:xfrm>
          </p:grpSpPr>
          <p:sp>
            <p:nvSpPr>
              <p:cNvPr id="519" name="Google Shape;519;p21"/>
              <p:cNvSpPr/>
              <p:nvPr/>
            </p:nvSpPr>
            <p:spPr>
              <a:xfrm>
                <a:off x="9406209" y="2744655"/>
                <a:ext cx="65379" cy="50321"/>
              </a:xfrm>
              <a:custGeom>
                <a:avLst/>
                <a:gdLst/>
                <a:ahLst/>
                <a:cxnLst/>
                <a:rect l="l" t="t" r="r" b="b"/>
                <a:pathLst>
                  <a:path w="65379" h="50321" extrusionOk="0">
                    <a:moveTo>
                      <a:pt x="35712" y="5595"/>
                    </a:moveTo>
                    <a:lnTo>
                      <a:pt x="65380" y="50322"/>
                    </a:lnTo>
                    <a:lnTo>
                      <a:pt x="45565" y="50322"/>
                    </a:lnTo>
                    <a:cubicBezTo>
                      <a:pt x="42143" y="50322"/>
                      <a:pt x="38949" y="48607"/>
                      <a:pt x="37059" y="45756"/>
                    </a:cubicBezTo>
                    <a:lnTo>
                      <a:pt x="10430" y="5595"/>
                    </a:lnTo>
                    <a:cubicBezTo>
                      <a:pt x="8105" y="2107"/>
                      <a:pt x="4190" y="0"/>
                      <a:pt x="0" y="0"/>
                    </a:cubicBezTo>
                    <a:lnTo>
                      <a:pt x="25287" y="0"/>
                    </a:lnTo>
                    <a:cubicBezTo>
                      <a:pt x="29479" y="0"/>
                      <a:pt x="33394" y="2100"/>
                      <a:pt x="35712" y="5595"/>
                    </a:cubicBezTo>
                    <a:close/>
                  </a:path>
                </a:pathLst>
              </a:cu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0" name="Google Shape;520;p21"/>
              <p:cNvSpPr/>
              <p:nvPr/>
            </p:nvSpPr>
            <p:spPr>
              <a:xfrm>
                <a:off x="9613022" y="2794977"/>
                <a:ext cx="45486" cy="194080"/>
              </a:xfrm>
              <a:custGeom>
                <a:avLst/>
                <a:gdLst/>
                <a:ahLst/>
                <a:cxnLst/>
                <a:rect l="l" t="t" r="r" b="b"/>
                <a:pathLst>
                  <a:path w="45486" h="194080" extrusionOk="0">
                    <a:moveTo>
                      <a:pt x="45486" y="20205"/>
                    </a:moveTo>
                    <a:lnTo>
                      <a:pt x="45486" y="173876"/>
                    </a:lnTo>
                    <a:cubicBezTo>
                      <a:pt x="45486" y="185032"/>
                      <a:pt x="36448" y="194081"/>
                      <a:pt x="25282" y="194081"/>
                    </a:cubicBezTo>
                    <a:lnTo>
                      <a:pt x="0" y="194081"/>
                    </a:lnTo>
                    <a:cubicBezTo>
                      <a:pt x="11156" y="194081"/>
                      <a:pt x="20205" y="185032"/>
                      <a:pt x="20205" y="173876"/>
                    </a:cubicBezTo>
                    <a:lnTo>
                      <a:pt x="20205" y="20205"/>
                    </a:lnTo>
                    <a:cubicBezTo>
                      <a:pt x="20205" y="9049"/>
                      <a:pt x="11156" y="0"/>
                      <a:pt x="0" y="0"/>
                    </a:cubicBezTo>
                    <a:lnTo>
                      <a:pt x="25282" y="0"/>
                    </a:lnTo>
                    <a:cubicBezTo>
                      <a:pt x="36450" y="0"/>
                      <a:pt x="45486" y="9049"/>
                      <a:pt x="45486" y="20205"/>
                    </a:cubicBezTo>
                    <a:close/>
                  </a:path>
                </a:pathLst>
              </a:cu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1" name="Google Shape;521;p21"/>
              <p:cNvSpPr/>
              <p:nvPr/>
            </p:nvSpPr>
            <p:spPr>
              <a:xfrm>
                <a:off x="9661203" y="3072305"/>
                <a:ext cx="65368" cy="50322"/>
              </a:xfrm>
              <a:custGeom>
                <a:avLst/>
                <a:gdLst/>
                <a:ahLst/>
                <a:cxnLst/>
                <a:rect l="l" t="t" r="r" b="b"/>
                <a:pathLst>
                  <a:path w="65368" h="50322" extrusionOk="0">
                    <a:moveTo>
                      <a:pt x="35712" y="5596"/>
                    </a:moveTo>
                    <a:lnTo>
                      <a:pt x="65368" y="50323"/>
                    </a:lnTo>
                    <a:lnTo>
                      <a:pt x="45565" y="50323"/>
                    </a:lnTo>
                    <a:cubicBezTo>
                      <a:pt x="42143" y="50323"/>
                      <a:pt x="38949" y="48608"/>
                      <a:pt x="37059" y="45757"/>
                    </a:cubicBezTo>
                    <a:lnTo>
                      <a:pt x="10430" y="5596"/>
                    </a:lnTo>
                    <a:cubicBezTo>
                      <a:pt x="8105" y="2108"/>
                      <a:pt x="4190" y="0"/>
                      <a:pt x="0" y="0"/>
                    </a:cubicBezTo>
                    <a:lnTo>
                      <a:pt x="25293" y="0"/>
                    </a:lnTo>
                    <a:cubicBezTo>
                      <a:pt x="29483" y="0"/>
                      <a:pt x="33397" y="2108"/>
                      <a:pt x="35712" y="5596"/>
                    </a:cubicBezTo>
                    <a:close/>
                  </a:path>
                </a:pathLst>
              </a:cu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2" name="Google Shape;522;p21"/>
              <p:cNvSpPr/>
              <p:nvPr/>
            </p:nvSpPr>
            <p:spPr>
              <a:xfrm>
                <a:off x="9868016" y="3122627"/>
                <a:ext cx="45486" cy="194079"/>
              </a:xfrm>
              <a:custGeom>
                <a:avLst/>
                <a:gdLst/>
                <a:ahLst/>
                <a:cxnLst/>
                <a:rect l="l" t="t" r="r" b="b"/>
                <a:pathLst>
                  <a:path w="45486" h="194079" extrusionOk="0">
                    <a:moveTo>
                      <a:pt x="45486" y="20216"/>
                    </a:moveTo>
                    <a:lnTo>
                      <a:pt x="45486" y="173875"/>
                    </a:lnTo>
                    <a:cubicBezTo>
                      <a:pt x="45486" y="185031"/>
                      <a:pt x="36437" y="194080"/>
                      <a:pt x="25282" y="194080"/>
                    </a:cubicBezTo>
                    <a:lnTo>
                      <a:pt x="0" y="194080"/>
                    </a:lnTo>
                    <a:cubicBezTo>
                      <a:pt x="11156" y="194080"/>
                      <a:pt x="20205" y="185031"/>
                      <a:pt x="20205" y="173875"/>
                    </a:cubicBezTo>
                    <a:lnTo>
                      <a:pt x="20205" y="20216"/>
                    </a:lnTo>
                    <a:cubicBezTo>
                      <a:pt x="20205" y="9049"/>
                      <a:pt x="11156" y="0"/>
                      <a:pt x="0" y="0"/>
                    </a:cubicBezTo>
                    <a:lnTo>
                      <a:pt x="25282" y="0"/>
                    </a:lnTo>
                    <a:cubicBezTo>
                      <a:pt x="36437" y="0"/>
                      <a:pt x="45486" y="9049"/>
                      <a:pt x="45486" y="20216"/>
                    </a:cubicBezTo>
                    <a:close/>
                  </a:path>
                </a:pathLst>
              </a:cu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23" name="Google Shape;523;p21"/>
            <p:cNvGrpSpPr/>
            <p:nvPr/>
          </p:nvGrpSpPr>
          <p:grpSpPr>
            <a:xfrm>
              <a:off x="9380916" y="2855607"/>
              <a:ext cx="488133" cy="351241"/>
              <a:chOff x="9380916" y="2855607"/>
              <a:chExt cx="488133" cy="351241"/>
            </a:xfrm>
          </p:grpSpPr>
          <p:sp>
            <p:nvSpPr>
              <p:cNvPr id="524" name="Google Shape;524;p21"/>
              <p:cNvSpPr/>
              <p:nvPr/>
            </p:nvSpPr>
            <p:spPr>
              <a:xfrm>
                <a:off x="9712707" y="2855607"/>
                <a:ext cx="156342" cy="174144"/>
              </a:xfrm>
              <a:custGeom>
                <a:avLst/>
                <a:gdLst/>
                <a:ahLst/>
                <a:cxnLst/>
                <a:rect l="l" t="t" r="r" b="b"/>
                <a:pathLst>
                  <a:path w="156342" h="174144" extrusionOk="0">
                    <a:moveTo>
                      <a:pt x="153241" y="110382"/>
                    </a:moveTo>
                    <a:cubicBezTo>
                      <a:pt x="149633" y="107441"/>
                      <a:pt x="144329" y="107983"/>
                      <a:pt x="141391" y="111588"/>
                    </a:cubicBezTo>
                    <a:lnTo>
                      <a:pt x="117087" y="141401"/>
                    </a:lnTo>
                    <a:lnTo>
                      <a:pt x="117087" y="8422"/>
                    </a:lnTo>
                    <a:cubicBezTo>
                      <a:pt x="117087" y="3771"/>
                      <a:pt x="113317" y="0"/>
                      <a:pt x="108665" y="0"/>
                    </a:cubicBezTo>
                    <a:lnTo>
                      <a:pt x="8422" y="0"/>
                    </a:lnTo>
                    <a:cubicBezTo>
                      <a:pt x="3770" y="0"/>
                      <a:pt x="0" y="3771"/>
                      <a:pt x="0" y="8422"/>
                    </a:cubicBezTo>
                    <a:cubicBezTo>
                      <a:pt x="0" y="13074"/>
                      <a:pt x="3770" y="16845"/>
                      <a:pt x="8422" y="16845"/>
                    </a:cubicBezTo>
                    <a:lnTo>
                      <a:pt x="100242" y="16845"/>
                    </a:lnTo>
                    <a:lnTo>
                      <a:pt x="100242" y="142163"/>
                    </a:lnTo>
                    <a:lnTo>
                      <a:pt x="76003" y="111668"/>
                    </a:lnTo>
                    <a:cubicBezTo>
                      <a:pt x="73109" y="108026"/>
                      <a:pt x="67810" y="107422"/>
                      <a:pt x="64169" y="110316"/>
                    </a:cubicBezTo>
                    <a:cubicBezTo>
                      <a:pt x="60528" y="113210"/>
                      <a:pt x="59923" y="118508"/>
                      <a:pt x="62817" y="122150"/>
                    </a:cubicBezTo>
                    <a:cubicBezTo>
                      <a:pt x="62817" y="122150"/>
                      <a:pt x="101465" y="170771"/>
                      <a:pt x="101575" y="170910"/>
                    </a:cubicBezTo>
                    <a:cubicBezTo>
                      <a:pt x="105003" y="175223"/>
                      <a:pt x="111269" y="175197"/>
                      <a:pt x="114697" y="170991"/>
                    </a:cubicBezTo>
                    <a:lnTo>
                      <a:pt x="154446" y="122230"/>
                    </a:lnTo>
                    <a:cubicBezTo>
                      <a:pt x="157387" y="118626"/>
                      <a:pt x="156846" y="113321"/>
                      <a:pt x="153241" y="110382"/>
                    </a:cubicBezTo>
                    <a:close/>
                  </a:path>
                </a:pathLst>
              </a:cu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5" name="Google Shape;525;p21"/>
              <p:cNvSpPr/>
              <p:nvPr/>
            </p:nvSpPr>
            <p:spPr>
              <a:xfrm>
                <a:off x="9380916" y="3032692"/>
                <a:ext cx="156339" cy="174156"/>
              </a:xfrm>
              <a:custGeom>
                <a:avLst/>
                <a:gdLst/>
                <a:ahLst/>
                <a:cxnLst/>
                <a:rect l="l" t="t" r="r" b="b"/>
                <a:pathLst>
                  <a:path w="156339" h="174156" extrusionOk="0">
                    <a:moveTo>
                      <a:pt x="147920" y="157312"/>
                    </a:moveTo>
                    <a:lnTo>
                      <a:pt x="56100" y="157312"/>
                    </a:lnTo>
                    <a:lnTo>
                      <a:pt x="56100" y="31994"/>
                    </a:lnTo>
                    <a:lnTo>
                      <a:pt x="80339" y="62488"/>
                    </a:lnTo>
                    <a:cubicBezTo>
                      <a:pt x="82002" y="64580"/>
                      <a:pt x="84458" y="65669"/>
                      <a:pt x="86937" y="65669"/>
                    </a:cubicBezTo>
                    <a:cubicBezTo>
                      <a:pt x="88773" y="65669"/>
                      <a:pt x="90623" y="65071"/>
                      <a:pt x="92173" y="63840"/>
                    </a:cubicBezTo>
                    <a:cubicBezTo>
                      <a:pt x="95813" y="60946"/>
                      <a:pt x="96420" y="55648"/>
                      <a:pt x="93525" y="52006"/>
                    </a:cubicBezTo>
                    <a:cubicBezTo>
                      <a:pt x="93525" y="52006"/>
                      <a:pt x="54765" y="3245"/>
                      <a:pt x="54765" y="3245"/>
                    </a:cubicBezTo>
                    <a:cubicBezTo>
                      <a:pt x="51315" y="-1016"/>
                      <a:pt x="45142" y="-1120"/>
                      <a:pt x="41643" y="3164"/>
                    </a:cubicBezTo>
                    <a:cubicBezTo>
                      <a:pt x="41643" y="3164"/>
                      <a:pt x="1894" y="51925"/>
                      <a:pt x="1894" y="51925"/>
                    </a:cubicBezTo>
                    <a:cubicBezTo>
                      <a:pt x="-1044" y="55530"/>
                      <a:pt x="-504" y="60836"/>
                      <a:pt x="3100" y="63775"/>
                    </a:cubicBezTo>
                    <a:cubicBezTo>
                      <a:pt x="6706" y="66713"/>
                      <a:pt x="12012" y="66173"/>
                      <a:pt x="14950" y="62567"/>
                    </a:cubicBezTo>
                    <a:lnTo>
                      <a:pt x="39254" y="32754"/>
                    </a:lnTo>
                    <a:lnTo>
                      <a:pt x="39254" y="165734"/>
                    </a:lnTo>
                    <a:cubicBezTo>
                      <a:pt x="39254" y="170386"/>
                      <a:pt x="43025" y="174157"/>
                      <a:pt x="47676" y="174157"/>
                    </a:cubicBezTo>
                    <a:lnTo>
                      <a:pt x="147917" y="174157"/>
                    </a:lnTo>
                    <a:cubicBezTo>
                      <a:pt x="152569" y="174157"/>
                      <a:pt x="156340" y="170386"/>
                      <a:pt x="156340" y="165734"/>
                    </a:cubicBezTo>
                    <a:cubicBezTo>
                      <a:pt x="156340" y="161083"/>
                      <a:pt x="152571" y="157312"/>
                      <a:pt x="147920" y="157312"/>
                    </a:cubicBezTo>
                    <a:close/>
                  </a:path>
                </a:pathLst>
              </a:cu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26" name="Google Shape;526;p21"/>
          <p:cNvGrpSpPr/>
          <p:nvPr/>
        </p:nvGrpSpPr>
        <p:grpSpPr>
          <a:xfrm>
            <a:off x="3317736" y="2750210"/>
            <a:ext cx="460258" cy="444859"/>
            <a:chOff x="7275947" y="2752818"/>
            <a:chExt cx="574963" cy="555727"/>
          </a:xfrm>
        </p:grpSpPr>
        <p:sp>
          <p:nvSpPr>
            <p:cNvPr id="527" name="Google Shape;527;p21"/>
            <p:cNvSpPr/>
            <p:nvPr/>
          </p:nvSpPr>
          <p:spPr>
            <a:xfrm>
              <a:off x="7275947" y="2903922"/>
              <a:ext cx="515779" cy="404619"/>
            </a:xfrm>
            <a:custGeom>
              <a:avLst/>
              <a:gdLst/>
              <a:ahLst/>
              <a:cxnLst/>
              <a:rect l="l" t="t" r="r" b="b"/>
              <a:pathLst>
                <a:path w="515779" h="404619" extrusionOk="0">
                  <a:moveTo>
                    <a:pt x="497357" y="404620"/>
                  </a:moveTo>
                  <a:lnTo>
                    <a:pt x="18422" y="404620"/>
                  </a:lnTo>
                  <a:cubicBezTo>
                    <a:pt x="8248" y="404620"/>
                    <a:pt x="0" y="396371"/>
                    <a:pt x="0" y="386197"/>
                  </a:cubicBezTo>
                  <a:lnTo>
                    <a:pt x="0" y="0"/>
                  </a:lnTo>
                  <a:lnTo>
                    <a:pt x="515780" y="0"/>
                  </a:lnTo>
                  <a:lnTo>
                    <a:pt x="515780" y="386197"/>
                  </a:lnTo>
                  <a:cubicBezTo>
                    <a:pt x="515780" y="396371"/>
                    <a:pt x="507533" y="404620"/>
                    <a:pt x="497357" y="404620"/>
                  </a:cubicBezTo>
                  <a:close/>
                </a:path>
              </a:pathLst>
            </a:custGeom>
            <a:solidFill>
              <a:srgbClr val="000000">
                <a:alpha val="1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8" name="Google Shape;528;p21"/>
            <p:cNvSpPr/>
            <p:nvPr/>
          </p:nvSpPr>
          <p:spPr>
            <a:xfrm>
              <a:off x="7275949" y="2853513"/>
              <a:ext cx="515779" cy="66722"/>
            </a:xfrm>
            <a:custGeom>
              <a:avLst/>
              <a:gdLst/>
              <a:ahLst/>
              <a:cxnLst/>
              <a:rect l="l" t="t" r="r" b="b"/>
              <a:pathLst>
                <a:path w="515779" h="66722" extrusionOk="0">
                  <a:moveTo>
                    <a:pt x="515780" y="66723"/>
                  </a:moveTo>
                  <a:lnTo>
                    <a:pt x="0" y="66723"/>
                  </a:lnTo>
                  <a:lnTo>
                    <a:pt x="0" y="18422"/>
                  </a:lnTo>
                  <a:cubicBezTo>
                    <a:pt x="0" y="8248"/>
                    <a:pt x="8248" y="0"/>
                    <a:pt x="18422" y="0"/>
                  </a:cubicBezTo>
                  <a:lnTo>
                    <a:pt x="497357" y="0"/>
                  </a:lnTo>
                  <a:cubicBezTo>
                    <a:pt x="507532" y="0"/>
                    <a:pt x="515780" y="8248"/>
                    <a:pt x="515780" y="1842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9" name="Google Shape;529;p21"/>
            <p:cNvSpPr/>
            <p:nvPr/>
          </p:nvSpPr>
          <p:spPr>
            <a:xfrm>
              <a:off x="7748576" y="2920231"/>
              <a:ext cx="43145" cy="388314"/>
            </a:xfrm>
            <a:custGeom>
              <a:avLst/>
              <a:gdLst/>
              <a:ahLst/>
              <a:cxnLst/>
              <a:rect l="l" t="t" r="r" b="b"/>
              <a:pathLst>
                <a:path w="43145" h="388314" extrusionOk="0">
                  <a:moveTo>
                    <a:pt x="43146" y="0"/>
                  </a:moveTo>
                  <a:lnTo>
                    <a:pt x="43146" y="369891"/>
                  </a:lnTo>
                  <a:cubicBezTo>
                    <a:pt x="43146" y="380058"/>
                    <a:pt x="34901" y="388314"/>
                    <a:pt x="24734" y="388314"/>
                  </a:cubicBezTo>
                  <a:lnTo>
                    <a:pt x="0" y="388314"/>
                  </a:lnTo>
                  <a:cubicBezTo>
                    <a:pt x="10179" y="388314"/>
                    <a:pt x="18424" y="380058"/>
                    <a:pt x="18424" y="369891"/>
                  </a:cubicBezTo>
                  <a:lnTo>
                    <a:pt x="18424" y="0"/>
                  </a:lnTo>
                  <a:close/>
                </a:path>
              </a:pathLst>
            </a:custGeom>
            <a:solidFill>
              <a:srgbClr val="000000">
                <a:alpha val="1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0" name="Google Shape;530;p21"/>
            <p:cNvSpPr/>
            <p:nvPr/>
          </p:nvSpPr>
          <p:spPr>
            <a:xfrm>
              <a:off x="7748576" y="2853515"/>
              <a:ext cx="43157" cy="66717"/>
            </a:xfrm>
            <a:custGeom>
              <a:avLst/>
              <a:gdLst/>
              <a:ahLst/>
              <a:cxnLst/>
              <a:rect l="l" t="t" r="r" b="b"/>
              <a:pathLst>
                <a:path w="43157" h="66717" extrusionOk="0">
                  <a:moveTo>
                    <a:pt x="43157" y="18424"/>
                  </a:moveTo>
                  <a:lnTo>
                    <a:pt x="43157" y="66717"/>
                  </a:lnTo>
                  <a:lnTo>
                    <a:pt x="18424" y="66717"/>
                  </a:lnTo>
                  <a:lnTo>
                    <a:pt x="18424" y="18424"/>
                  </a:lnTo>
                  <a:cubicBezTo>
                    <a:pt x="18424" y="8245"/>
                    <a:pt x="10179" y="0"/>
                    <a:pt x="0" y="0"/>
                  </a:cubicBezTo>
                  <a:lnTo>
                    <a:pt x="24734" y="0"/>
                  </a:lnTo>
                  <a:cubicBezTo>
                    <a:pt x="34901" y="-1"/>
                    <a:pt x="43157" y="8244"/>
                    <a:pt x="43157" y="18424"/>
                  </a:cubicBezTo>
                  <a:close/>
                </a:path>
              </a:pathLst>
            </a:custGeom>
            <a:solidFill>
              <a:srgbClr val="91DEB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1" name="Google Shape;531;p21"/>
            <p:cNvSpPr/>
            <p:nvPr/>
          </p:nvSpPr>
          <p:spPr>
            <a:xfrm>
              <a:off x="7335128" y="2807488"/>
              <a:ext cx="515779" cy="400362"/>
            </a:xfrm>
            <a:custGeom>
              <a:avLst/>
              <a:gdLst/>
              <a:ahLst/>
              <a:cxnLst/>
              <a:rect l="l" t="t" r="r" b="b"/>
              <a:pathLst>
                <a:path w="515779" h="400362" extrusionOk="0">
                  <a:moveTo>
                    <a:pt x="497357" y="400362"/>
                  </a:moveTo>
                  <a:lnTo>
                    <a:pt x="18422" y="400362"/>
                  </a:lnTo>
                  <a:cubicBezTo>
                    <a:pt x="8248" y="400362"/>
                    <a:pt x="0" y="392114"/>
                    <a:pt x="0" y="381940"/>
                  </a:cubicBezTo>
                  <a:lnTo>
                    <a:pt x="0" y="0"/>
                  </a:lnTo>
                  <a:lnTo>
                    <a:pt x="515780" y="0"/>
                  </a:lnTo>
                  <a:lnTo>
                    <a:pt x="515780" y="381940"/>
                  </a:lnTo>
                  <a:cubicBezTo>
                    <a:pt x="515780" y="392114"/>
                    <a:pt x="507532" y="400362"/>
                    <a:pt x="497357" y="40036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2" name="Google Shape;532;p21"/>
            <p:cNvSpPr/>
            <p:nvPr/>
          </p:nvSpPr>
          <p:spPr>
            <a:xfrm>
              <a:off x="7810882" y="2819546"/>
              <a:ext cx="40025" cy="388302"/>
            </a:xfrm>
            <a:custGeom>
              <a:avLst/>
              <a:gdLst/>
              <a:ahLst/>
              <a:cxnLst/>
              <a:rect l="l" t="t" r="r" b="b"/>
              <a:pathLst>
                <a:path w="40025" h="388302" extrusionOk="0">
                  <a:moveTo>
                    <a:pt x="40025" y="0"/>
                  </a:moveTo>
                  <a:lnTo>
                    <a:pt x="40025" y="369879"/>
                  </a:lnTo>
                  <a:cubicBezTo>
                    <a:pt x="40025" y="380058"/>
                    <a:pt x="31780" y="388303"/>
                    <a:pt x="21602" y="388303"/>
                  </a:cubicBezTo>
                  <a:lnTo>
                    <a:pt x="0" y="388303"/>
                  </a:lnTo>
                  <a:cubicBezTo>
                    <a:pt x="10179" y="388303"/>
                    <a:pt x="18424" y="380058"/>
                    <a:pt x="18424" y="369879"/>
                  </a:cubicBezTo>
                  <a:lnTo>
                    <a:pt x="18424" y="0"/>
                  </a:lnTo>
                  <a:close/>
                </a:path>
              </a:pathLst>
            </a:custGeom>
            <a:solidFill>
              <a:srgbClr val="000000">
                <a:alpha val="1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3" name="Google Shape;533;p21"/>
            <p:cNvSpPr/>
            <p:nvPr/>
          </p:nvSpPr>
          <p:spPr>
            <a:xfrm>
              <a:off x="7335131" y="2752821"/>
              <a:ext cx="515779" cy="66723"/>
            </a:xfrm>
            <a:custGeom>
              <a:avLst/>
              <a:gdLst/>
              <a:ahLst/>
              <a:cxnLst/>
              <a:rect l="l" t="t" r="r" b="b"/>
              <a:pathLst>
                <a:path w="515779" h="66723" extrusionOk="0">
                  <a:moveTo>
                    <a:pt x="515780" y="66724"/>
                  </a:moveTo>
                  <a:lnTo>
                    <a:pt x="0" y="66724"/>
                  </a:lnTo>
                  <a:lnTo>
                    <a:pt x="0" y="18422"/>
                  </a:lnTo>
                  <a:cubicBezTo>
                    <a:pt x="0" y="8248"/>
                    <a:pt x="8248" y="0"/>
                    <a:pt x="18422" y="0"/>
                  </a:cubicBezTo>
                  <a:lnTo>
                    <a:pt x="497357" y="0"/>
                  </a:lnTo>
                  <a:cubicBezTo>
                    <a:pt x="507532" y="0"/>
                    <a:pt x="515780" y="8248"/>
                    <a:pt x="515780" y="1842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4" name="Google Shape;534;p21"/>
            <p:cNvSpPr/>
            <p:nvPr/>
          </p:nvSpPr>
          <p:spPr>
            <a:xfrm>
              <a:off x="7810882" y="2752818"/>
              <a:ext cx="40025" cy="66728"/>
            </a:xfrm>
            <a:custGeom>
              <a:avLst/>
              <a:gdLst/>
              <a:ahLst/>
              <a:cxnLst/>
              <a:rect l="l" t="t" r="r" b="b"/>
              <a:pathLst>
                <a:path w="40025" h="66728" extrusionOk="0">
                  <a:moveTo>
                    <a:pt x="40025" y="18424"/>
                  </a:moveTo>
                  <a:lnTo>
                    <a:pt x="40025" y="66728"/>
                  </a:lnTo>
                  <a:lnTo>
                    <a:pt x="18424" y="66728"/>
                  </a:lnTo>
                  <a:lnTo>
                    <a:pt x="18424" y="18424"/>
                  </a:lnTo>
                  <a:cubicBezTo>
                    <a:pt x="18424" y="8256"/>
                    <a:pt x="10179" y="0"/>
                    <a:pt x="0" y="0"/>
                  </a:cubicBezTo>
                  <a:lnTo>
                    <a:pt x="21602" y="0"/>
                  </a:lnTo>
                  <a:cubicBezTo>
                    <a:pt x="31781" y="0"/>
                    <a:pt x="40025" y="8256"/>
                    <a:pt x="40025" y="18424"/>
                  </a:cubicBezTo>
                  <a:close/>
                </a:path>
              </a:pathLst>
            </a:custGeom>
            <a:solidFill>
              <a:srgbClr val="000000">
                <a:alpha val="1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35" name="Google Shape;535;p21"/>
            <p:cNvGrpSpPr/>
            <p:nvPr/>
          </p:nvGrpSpPr>
          <p:grpSpPr>
            <a:xfrm>
              <a:off x="7412628" y="2889129"/>
              <a:ext cx="360779" cy="93121"/>
              <a:chOff x="7412628" y="2889129"/>
              <a:chExt cx="360779" cy="93121"/>
            </a:xfrm>
          </p:grpSpPr>
          <p:sp>
            <p:nvSpPr>
              <p:cNvPr id="536" name="Google Shape;536;p21"/>
              <p:cNvSpPr/>
              <p:nvPr/>
            </p:nvSpPr>
            <p:spPr>
              <a:xfrm>
                <a:off x="7412628" y="2889129"/>
                <a:ext cx="281666" cy="16844"/>
              </a:xfrm>
              <a:custGeom>
                <a:avLst/>
                <a:gdLst/>
                <a:ahLst/>
                <a:cxnLst/>
                <a:rect l="l" t="t" r="r" b="b"/>
                <a:pathLst>
                  <a:path w="281666" h="16844" extrusionOk="0">
                    <a:moveTo>
                      <a:pt x="273244" y="16845"/>
                    </a:moveTo>
                    <a:lnTo>
                      <a:pt x="8422" y="16845"/>
                    </a:lnTo>
                    <a:cubicBezTo>
                      <a:pt x="3770" y="16845"/>
                      <a:pt x="0" y="13074"/>
                      <a:pt x="0" y="8422"/>
                    </a:cubicBezTo>
                    <a:cubicBezTo>
                      <a:pt x="0" y="3771"/>
                      <a:pt x="3770" y="0"/>
                      <a:pt x="8422" y="0"/>
                    </a:cubicBezTo>
                    <a:lnTo>
                      <a:pt x="273244" y="0"/>
                    </a:lnTo>
                    <a:cubicBezTo>
                      <a:pt x="277896" y="0"/>
                      <a:pt x="281666" y="3771"/>
                      <a:pt x="281666" y="8422"/>
                    </a:cubicBezTo>
                    <a:cubicBezTo>
                      <a:pt x="281666" y="13074"/>
                      <a:pt x="277896" y="16845"/>
                      <a:pt x="273244" y="16845"/>
                    </a:cubicBezTo>
                    <a:close/>
                  </a:path>
                </a:pathLst>
              </a:cu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7" name="Google Shape;537;p21"/>
              <p:cNvSpPr/>
              <p:nvPr/>
            </p:nvSpPr>
            <p:spPr>
              <a:xfrm>
                <a:off x="7412628" y="2927268"/>
                <a:ext cx="360779" cy="16844"/>
              </a:xfrm>
              <a:custGeom>
                <a:avLst/>
                <a:gdLst/>
                <a:ahLst/>
                <a:cxnLst/>
                <a:rect l="l" t="t" r="r" b="b"/>
                <a:pathLst>
                  <a:path w="360779" h="16844" extrusionOk="0">
                    <a:moveTo>
                      <a:pt x="352357" y="16845"/>
                    </a:moveTo>
                    <a:lnTo>
                      <a:pt x="8422" y="16845"/>
                    </a:lnTo>
                    <a:cubicBezTo>
                      <a:pt x="3770" y="16845"/>
                      <a:pt x="0" y="13074"/>
                      <a:pt x="0" y="8422"/>
                    </a:cubicBezTo>
                    <a:cubicBezTo>
                      <a:pt x="0" y="3771"/>
                      <a:pt x="3770" y="0"/>
                      <a:pt x="8422" y="0"/>
                    </a:cubicBezTo>
                    <a:lnTo>
                      <a:pt x="352357" y="0"/>
                    </a:lnTo>
                    <a:cubicBezTo>
                      <a:pt x="357010" y="0"/>
                      <a:pt x="360780" y="3771"/>
                      <a:pt x="360780" y="8422"/>
                    </a:cubicBezTo>
                    <a:cubicBezTo>
                      <a:pt x="360780" y="13074"/>
                      <a:pt x="357010" y="16845"/>
                      <a:pt x="352357" y="16845"/>
                    </a:cubicBezTo>
                    <a:close/>
                  </a:path>
                </a:pathLst>
              </a:cu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8" name="Google Shape;538;p21"/>
              <p:cNvSpPr/>
              <p:nvPr/>
            </p:nvSpPr>
            <p:spPr>
              <a:xfrm>
                <a:off x="7412628" y="2965406"/>
                <a:ext cx="360779" cy="16844"/>
              </a:xfrm>
              <a:custGeom>
                <a:avLst/>
                <a:gdLst/>
                <a:ahLst/>
                <a:cxnLst/>
                <a:rect l="l" t="t" r="r" b="b"/>
                <a:pathLst>
                  <a:path w="360779" h="16844" extrusionOk="0">
                    <a:moveTo>
                      <a:pt x="352357" y="16845"/>
                    </a:moveTo>
                    <a:lnTo>
                      <a:pt x="8422" y="16845"/>
                    </a:lnTo>
                    <a:cubicBezTo>
                      <a:pt x="3770" y="16845"/>
                      <a:pt x="0" y="13074"/>
                      <a:pt x="0" y="8422"/>
                    </a:cubicBezTo>
                    <a:cubicBezTo>
                      <a:pt x="0" y="3771"/>
                      <a:pt x="3770" y="0"/>
                      <a:pt x="8422" y="0"/>
                    </a:cubicBezTo>
                    <a:lnTo>
                      <a:pt x="352357" y="0"/>
                    </a:lnTo>
                    <a:cubicBezTo>
                      <a:pt x="357010" y="0"/>
                      <a:pt x="360780" y="3771"/>
                      <a:pt x="360780" y="8422"/>
                    </a:cubicBezTo>
                    <a:cubicBezTo>
                      <a:pt x="360780" y="13074"/>
                      <a:pt x="357010" y="16845"/>
                      <a:pt x="352357" y="16845"/>
                    </a:cubicBezTo>
                    <a:close/>
                  </a:path>
                </a:pathLst>
              </a:cu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39" name="Google Shape;539;p21"/>
            <p:cNvSpPr/>
            <p:nvPr/>
          </p:nvSpPr>
          <p:spPr>
            <a:xfrm>
              <a:off x="7381494" y="3031483"/>
              <a:ext cx="191717" cy="98360"/>
            </a:xfrm>
            <a:custGeom>
              <a:avLst/>
              <a:gdLst/>
              <a:ahLst/>
              <a:cxnLst/>
              <a:rect l="l" t="t" r="r" b="b"/>
              <a:pathLst>
                <a:path w="191717" h="98360" extrusionOk="0">
                  <a:moveTo>
                    <a:pt x="0" y="0"/>
                  </a:moveTo>
                  <a:lnTo>
                    <a:pt x="191718" y="0"/>
                  </a:lnTo>
                  <a:lnTo>
                    <a:pt x="191718" y="98360"/>
                  </a:lnTo>
                  <a:lnTo>
                    <a:pt x="0" y="9836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0" name="Google Shape;540;p21"/>
            <p:cNvSpPr/>
            <p:nvPr/>
          </p:nvSpPr>
          <p:spPr>
            <a:xfrm>
              <a:off x="7612825" y="3031483"/>
              <a:ext cx="191717" cy="98360"/>
            </a:xfrm>
            <a:custGeom>
              <a:avLst/>
              <a:gdLst/>
              <a:ahLst/>
              <a:cxnLst/>
              <a:rect l="l" t="t" r="r" b="b"/>
              <a:pathLst>
                <a:path w="191717" h="98360" extrusionOk="0">
                  <a:moveTo>
                    <a:pt x="0" y="0"/>
                  </a:moveTo>
                  <a:lnTo>
                    <a:pt x="191718" y="0"/>
                  </a:lnTo>
                  <a:lnTo>
                    <a:pt x="191718" y="98360"/>
                  </a:lnTo>
                  <a:lnTo>
                    <a:pt x="0" y="9836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1" name="Google Shape;541;p21"/>
            <p:cNvSpPr/>
            <p:nvPr/>
          </p:nvSpPr>
          <p:spPr>
            <a:xfrm>
              <a:off x="7781513" y="3031483"/>
              <a:ext cx="23029" cy="98360"/>
            </a:xfrm>
            <a:custGeom>
              <a:avLst/>
              <a:gdLst/>
              <a:ahLst/>
              <a:cxnLst/>
              <a:rect l="l" t="t" r="r" b="b"/>
              <a:pathLst>
                <a:path w="23029" h="98360" extrusionOk="0">
                  <a:moveTo>
                    <a:pt x="0" y="0"/>
                  </a:moveTo>
                  <a:lnTo>
                    <a:pt x="23030" y="0"/>
                  </a:lnTo>
                  <a:lnTo>
                    <a:pt x="23030" y="98360"/>
                  </a:lnTo>
                  <a:lnTo>
                    <a:pt x="0" y="98360"/>
                  </a:lnTo>
                  <a:close/>
                </a:path>
              </a:pathLst>
            </a:custGeom>
            <a:solidFill>
              <a:srgbClr val="000000">
                <a:alpha val="1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2" name="Google Shape;542;p21"/>
            <p:cNvSpPr/>
            <p:nvPr/>
          </p:nvSpPr>
          <p:spPr>
            <a:xfrm>
              <a:off x="7550182" y="3031483"/>
              <a:ext cx="23030" cy="98360"/>
            </a:xfrm>
            <a:custGeom>
              <a:avLst/>
              <a:gdLst/>
              <a:ahLst/>
              <a:cxnLst/>
              <a:rect l="l" t="t" r="r" b="b"/>
              <a:pathLst>
                <a:path w="23030" h="98360" extrusionOk="0">
                  <a:moveTo>
                    <a:pt x="0" y="0"/>
                  </a:moveTo>
                  <a:lnTo>
                    <a:pt x="23030" y="0"/>
                  </a:lnTo>
                  <a:lnTo>
                    <a:pt x="23030" y="98360"/>
                  </a:lnTo>
                  <a:lnTo>
                    <a:pt x="0" y="98360"/>
                  </a:lnTo>
                  <a:close/>
                </a:path>
              </a:pathLst>
            </a:custGeom>
            <a:solidFill>
              <a:srgbClr val="000000">
                <a:alpha val="1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43" name="Google Shape;543;p21"/>
            <p:cNvGrpSpPr/>
            <p:nvPr/>
          </p:nvGrpSpPr>
          <p:grpSpPr>
            <a:xfrm>
              <a:off x="7400353" y="3048823"/>
              <a:ext cx="374481" cy="63680"/>
              <a:chOff x="7400353" y="3048823"/>
              <a:chExt cx="374481" cy="63680"/>
            </a:xfrm>
          </p:grpSpPr>
          <p:grpSp>
            <p:nvGrpSpPr>
              <p:cNvPr id="544" name="Google Shape;544;p21"/>
              <p:cNvGrpSpPr/>
              <p:nvPr/>
            </p:nvGrpSpPr>
            <p:grpSpPr>
              <a:xfrm>
                <a:off x="7400353" y="3048823"/>
                <a:ext cx="154018" cy="63680"/>
                <a:chOff x="7400353" y="3048823"/>
                <a:chExt cx="154018" cy="63680"/>
              </a:xfrm>
            </p:grpSpPr>
            <p:sp>
              <p:nvSpPr>
                <p:cNvPr id="545" name="Google Shape;545;p21"/>
                <p:cNvSpPr/>
                <p:nvPr/>
              </p:nvSpPr>
              <p:spPr>
                <a:xfrm>
                  <a:off x="7458845" y="3049251"/>
                  <a:ext cx="36399" cy="632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399" h="63251" extrusionOk="0">
                      <a:moveTo>
                        <a:pt x="27977" y="16845"/>
                      </a:moveTo>
                      <a:cubicBezTo>
                        <a:pt x="32629" y="16845"/>
                        <a:pt x="36399" y="13074"/>
                        <a:pt x="36399" y="8422"/>
                      </a:cubicBezTo>
                      <a:cubicBezTo>
                        <a:pt x="36399" y="3771"/>
                        <a:pt x="32629" y="0"/>
                        <a:pt x="27977" y="0"/>
                      </a:cubicBezTo>
                      <a:lnTo>
                        <a:pt x="8422" y="0"/>
                      </a:lnTo>
                      <a:cubicBezTo>
                        <a:pt x="3770" y="0"/>
                        <a:pt x="0" y="3771"/>
                        <a:pt x="0" y="8422"/>
                      </a:cubicBezTo>
                      <a:lnTo>
                        <a:pt x="0" y="54829"/>
                      </a:lnTo>
                      <a:cubicBezTo>
                        <a:pt x="0" y="59481"/>
                        <a:pt x="3770" y="63252"/>
                        <a:pt x="8422" y="63252"/>
                      </a:cubicBezTo>
                      <a:lnTo>
                        <a:pt x="27977" y="63252"/>
                      </a:lnTo>
                      <a:cubicBezTo>
                        <a:pt x="32629" y="63252"/>
                        <a:pt x="36399" y="59481"/>
                        <a:pt x="36399" y="54829"/>
                      </a:cubicBezTo>
                      <a:cubicBezTo>
                        <a:pt x="36399" y="50178"/>
                        <a:pt x="32629" y="46407"/>
                        <a:pt x="27977" y="46407"/>
                      </a:cubicBezTo>
                      <a:lnTo>
                        <a:pt x="16845" y="46407"/>
                      </a:lnTo>
                      <a:lnTo>
                        <a:pt x="16845" y="40048"/>
                      </a:lnTo>
                      <a:lnTo>
                        <a:pt x="26535" y="40048"/>
                      </a:lnTo>
                      <a:cubicBezTo>
                        <a:pt x="31187" y="40048"/>
                        <a:pt x="34957" y="36277"/>
                        <a:pt x="34957" y="31625"/>
                      </a:cubicBezTo>
                      <a:cubicBezTo>
                        <a:pt x="34957" y="26974"/>
                        <a:pt x="31187" y="23203"/>
                        <a:pt x="26535" y="23203"/>
                      </a:cubicBezTo>
                      <a:lnTo>
                        <a:pt x="16845" y="23203"/>
                      </a:lnTo>
                      <a:lnTo>
                        <a:pt x="16845" y="16845"/>
                      </a:lnTo>
                      <a:close/>
                    </a:path>
                  </a:pathLst>
                </a:custGeom>
                <a:solidFill>
                  <a:srgbClr val="000000">
                    <a:alpha val="1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46" name="Google Shape;546;p21"/>
                <p:cNvSpPr/>
                <p:nvPr/>
              </p:nvSpPr>
              <p:spPr>
                <a:xfrm>
                  <a:off x="7507095" y="3048840"/>
                  <a:ext cx="47276" cy="636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276" h="63663" extrusionOk="0">
                      <a:moveTo>
                        <a:pt x="31723" y="24290"/>
                      </a:moveTo>
                      <a:cubicBezTo>
                        <a:pt x="26468" y="22352"/>
                        <a:pt x="21545" y="20252"/>
                        <a:pt x="19548" y="19385"/>
                      </a:cubicBezTo>
                      <a:cubicBezTo>
                        <a:pt x="19482" y="19272"/>
                        <a:pt x="19442" y="19109"/>
                        <a:pt x="19478" y="18865"/>
                      </a:cubicBezTo>
                      <a:cubicBezTo>
                        <a:pt x="19581" y="18149"/>
                        <a:pt x="20282" y="17544"/>
                        <a:pt x="21401" y="17207"/>
                      </a:cubicBezTo>
                      <a:cubicBezTo>
                        <a:pt x="26619" y="15636"/>
                        <a:pt x="31699" y="19540"/>
                        <a:pt x="31932" y="19721"/>
                      </a:cubicBezTo>
                      <a:cubicBezTo>
                        <a:pt x="35489" y="22654"/>
                        <a:pt x="40757" y="22179"/>
                        <a:pt x="43734" y="18641"/>
                      </a:cubicBezTo>
                      <a:cubicBezTo>
                        <a:pt x="46727" y="15080"/>
                        <a:pt x="46267" y="9767"/>
                        <a:pt x="42707" y="6774"/>
                      </a:cubicBezTo>
                      <a:cubicBezTo>
                        <a:pt x="38289" y="3062"/>
                        <a:pt x="27806" y="-2317"/>
                        <a:pt x="16543" y="1079"/>
                      </a:cubicBezTo>
                      <a:cubicBezTo>
                        <a:pt x="9110" y="3318"/>
                        <a:pt x="3846" y="9216"/>
                        <a:pt x="2805" y="16472"/>
                      </a:cubicBezTo>
                      <a:cubicBezTo>
                        <a:pt x="1819" y="23343"/>
                        <a:pt x="4799" y="29953"/>
                        <a:pt x="10584" y="33725"/>
                      </a:cubicBezTo>
                      <a:cubicBezTo>
                        <a:pt x="10957" y="33967"/>
                        <a:pt x="11347" y="34179"/>
                        <a:pt x="11753" y="34360"/>
                      </a:cubicBezTo>
                      <a:cubicBezTo>
                        <a:pt x="12027" y="34483"/>
                        <a:pt x="18552" y="37387"/>
                        <a:pt x="25894" y="40095"/>
                      </a:cubicBezTo>
                      <a:cubicBezTo>
                        <a:pt x="29021" y="41247"/>
                        <a:pt x="30547" y="42767"/>
                        <a:pt x="30396" y="43610"/>
                      </a:cubicBezTo>
                      <a:cubicBezTo>
                        <a:pt x="30197" y="44729"/>
                        <a:pt x="28334" y="46818"/>
                        <a:pt x="24743" y="46818"/>
                      </a:cubicBezTo>
                      <a:cubicBezTo>
                        <a:pt x="20802" y="46818"/>
                        <a:pt x="17034" y="45258"/>
                        <a:pt x="14664" y="42642"/>
                      </a:cubicBezTo>
                      <a:cubicBezTo>
                        <a:pt x="11538" y="39195"/>
                        <a:pt x="6213" y="38935"/>
                        <a:pt x="2767" y="42057"/>
                      </a:cubicBezTo>
                      <a:cubicBezTo>
                        <a:pt x="-680" y="45180"/>
                        <a:pt x="-942" y="50506"/>
                        <a:pt x="2182" y="53954"/>
                      </a:cubicBezTo>
                      <a:cubicBezTo>
                        <a:pt x="7773" y="60124"/>
                        <a:pt x="15998" y="63663"/>
                        <a:pt x="24743" y="63663"/>
                      </a:cubicBezTo>
                      <a:cubicBezTo>
                        <a:pt x="35859" y="63663"/>
                        <a:pt x="45212" y="56475"/>
                        <a:pt x="46979" y="46570"/>
                      </a:cubicBezTo>
                      <a:cubicBezTo>
                        <a:pt x="49036" y="35038"/>
                        <a:pt x="40046" y="27361"/>
                        <a:pt x="31723" y="24290"/>
                      </a:cubicBezTo>
                      <a:close/>
                    </a:path>
                  </a:pathLst>
                </a:custGeom>
                <a:solidFill>
                  <a:srgbClr val="000000">
                    <a:alpha val="1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47" name="Google Shape;547;p21"/>
                <p:cNvSpPr/>
                <p:nvPr/>
              </p:nvSpPr>
              <p:spPr>
                <a:xfrm>
                  <a:off x="7400353" y="3048823"/>
                  <a:ext cx="46642" cy="636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642" h="63678" extrusionOk="0">
                      <a:moveTo>
                        <a:pt x="42815" y="1484"/>
                      </a:moveTo>
                      <a:cubicBezTo>
                        <a:pt x="38917" y="-1052"/>
                        <a:pt x="33701" y="48"/>
                        <a:pt x="31162" y="3947"/>
                      </a:cubicBezTo>
                      <a:lnTo>
                        <a:pt x="23372" y="15913"/>
                      </a:lnTo>
                      <a:lnTo>
                        <a:pt x="15476" y="3818"/>
                      </a:lnTo>
                      <a:cubicBezTo>
                        <a:pt x="12932" y="-77"/>
                        <a:pt x="7714" y="-1171"/>
                        <a:pt x="3819" y="1371"/>
                      </a:cubicBezTo>
                      <a:cubicBezTo>
                        <a:pt x="-76" y="3915"/>
                        <a:pt x="-1172" y="9133"/>
                        <a:pt x="1371" y="13028"/>
                      </a:cubicBezTo>
                      <a:lnTo>
                        <a:pt x="14954" y="33831"/>
                      </a:lnTo>
                      <a:lnTo>
                        <a:pt x="14902" y="55236"/>
                      </a:lnTo>
                      <a:cubicBezTo>
                        <a:pt x="14891" y="59887"/>
                        <a:pt x="18653" y="63667"/>
                        <a:pt x="23303" y="63678"/>
                      </a:cubicBezTo>
                      <a:lnTo>
                        <a:pt x="23325" y="63678"/>
                      </a:lnTo>
                      <a:cubicBezTo>
                        <a:pt x="27967" y="63678"/>
                        <a:pt x="31736" y="59921"/>
                        <a:pt x="31747" y="55276"/>
                      </a:cubicBezTo>
                      <a:lnTo>
                        <a:pt x="31799" y="33841"/>
                      </a:lnTo>
                      <a:lnTo>
                        <a:pt x="45277" y="13136"/>
                      </a:lnTo>
                      <a:cubicBezTo>
                        <a:pt x="47816" y="9238"/>
                        <a:pt x="46714" y="4020"/>
                        <a:pt x="42815" y="1484"/>
                      </a:cubicBezTo>
                      <a:close/>
                    </a:path>
                  </a:pathLst>
                </a:custGeom>
                <a:solidFill>
                  <a:srgbClr val="000000">
                    <a:alpha val="1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548" name="Google Shape;548;p21"/>
              <p:cNvSpPr/>
              <p:nvPr/>
            </p:nvSpPr>
            <p:spPr>
              <a:xfrm>
                <a:off x="7649692" y="3048823"/>
                <a:ext cx="49663" cy="63679"/>
              </a:xfrm>
              <a:custGeom>
                <a:avLst/>
                <a:gdLst/>
                <a:ahLst/>
                <a:cxnLst/>
                <a:rect l="l" t="t" r="r" b="b"/>
                <a:pathLst>
                  <a:path w="49663" h="63679" extrusionOk="0">
                    <a:moveTo>
                      <a:pt x="41241" y="0"/>
                    </a:moveTo>
                    <a:cubicBezTo>
                      <a:pt x="36589" y="0"/>
                      <a:pt x="32819" y="3771"/>
                      <a:pt x="32819" y="8422"/>
                    </a:cubicBezTo>
                    <a:lnTo>
                      <a:pt x="32819" y="29017"/>
                    </a:lnTo>
                    <a:lnTo>
                      <a:pt x="15353" y="3725"/>
                    </a:lnTo>
                    <a:cubicBezTo>
                      <a:pt x="13259" y="692"/>
                      <a:pt x="9438" y="-624"/>
                      <a:pt x="5916" y="471"/>
                    </a:cubicBezTo>
                    <a:cubicBezTo>
                      <a:pt x="2398" y="1568"/>
                      <a:pt x="0" y="4825"/>
                      <a:pt x="0" y="8511"/>
                    </a:cubicBezTo>
                    <a:lnTo>
                      <a:pt x="0" y="55257"/>
                    </a:lnTo>
                    <a:cubicBezTo>
                      <a:pt x="0" y="59909"/>
                      <a:pt x="3770" y="63680"/>
                      <a:pt x="8422" y="63680"/>
                    </a:cubicBezTo>
                    <a:cubicBezTo>
                      <a:pt x="13075" y="63680"/>
                      <a:pt x="16845" y="59909"/>
                      <a:pt x="16845" y="55257"/>
                    </a:cubicBezTo>
                    <a:lnTo>
                      <a:pt x="16845" y="35529"/>
                    </a:lnTo>
                    <a:lnTo>
                      <a:pt x="33102" y="59071"/>
                    </a:lnTo>
                    <a:cubicBezTo>
                      <a:pt x="35440" y="62446"/>
                      <a:pt x="39536" y="63927"/>
                      <a:pt x="43290" y="62753"/>
                    </a:cubicBezTo>
                    <a:cubicBezTo>
                      <a:pt x="47102" y="61563"/>
                      <a:pt x="49664" y="57916"/>
                      <a:pt x="49664" y="53679"/>
                    </a:cubicBezTo>
                    <a:lnTo>
                      <a:pt x="49664" y="8423"/>
                    </a:lnTo>
                    <a:cubicBezTo>
                      <a:pt x="49664" y="3771"/>
                      <a:pt x="45894" y="0"/>
                      <a:pt x="41241" y="0"/>
                    </a:cubicBezTo>
                    <a:close/>
                  </a:path>
                </a:pathLst>
              </a:cu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9" name="Google Shape;549;p21"/>
              <p:cNvSpPr/>
              <p:nvPr/>
            </p:nvSpPr>
            <p:spPr>
              <a:xfrm>
                <a:off x="7711155" y="3048823"/>
                <a:ext cx="63679" cy="63679"/>
              </a:xfrm>
              <a:custGeom>
                <a:avLst/>
                <a:gdLst/>
                <a:ahLst/>
                <a:cxnLst/>
                <a:rect l="l" t="t" r="r" b="b"/>
                <a:pathLst>
                  <a:path w="63679" h="63679" extrusionOk="0">
                    <a:moveTo>
                      <a:pt x="31840" y="0"/>
                    </a:moveTo>
                    <a:cubicBezTo>
                      <a:pt x="14283" y="0"/>
                      <a:pt x="0" y="14283"/>
                      <a:pt x="0" y="31840"/>
                    </a:cubicBezTo>
                    <a:cubicBezTo>
                      <a:pt x="0" y="49396"/>
                      <a:pt x="14283" y="63680"/>
                      <a:pt x="31840" y="63680"/>
                    </a:cubicBezTo>
                    <a:cubicBezTo>
                      <a:pt x="49396" y="63680"/>
                      <a:pt x="63680" y="49396"/>
                      <a:pt x="63680" y="31840"/>
                    </a:cubicBezTo>
                    <a:cubicBezTo>
                      <a:pt x="63680" y="14283"/>
                      <a:pt x="49396" y="0"/>
                      <a:pt x="31840" y="0"/>
                    </a:cubicBezTo>
                    <a:close/>
                    <a:moveTo>
                      <a:pt x="31840" y="46835"/>
                    </a:moveTo>
                    <a:cubicBezTo>
                      <a:pt x="23572" y="46835"/>
                      <a:pt x="16845" y="40108"/>
                      <a:pt x="16845" y="31840"/>
                    </a:cubicBezTo>
                    <a:cubicBezTo>
                      <a:pt x="16845" y="23571"/>
                      <a:pt x="23571" y="16845"/>
                      <a:pt x="31840" y="16845"/>
                    </a:cubicBezTo>
                    <a:cubicBezTo>
                      <a:pt x="40108" y="16845"/>
                      <a:pt x="46835" y="23571"/>
                      <a:pt x="46835" y="31840"/>
                    </a:cubicBezTo>
                    <a:cubicBezTo>
                      <a:pt x="46835" y="40108"/>
                      <a:pt x="40108" y="46835"/>
                      <a:pt x="31840" y="46835"/>
                    </a:cubicBezTo>
                    <a:close/>
                  </a:path>
                </a:pathLst>
              </a:cu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cxnSp>
        <p:nvCxnSpPr>
          <p:cNvPr id="550" name="Google Shape;550;p21"/>
          <p:cNvCxnSpPr>
            <a:stCxn id="551" idx="2"/>
            <a:endCxn id="440" idx="0"/>
          </p:cNvCxnSpPr>
          <p:nvPr/>
        </p:nvCxnSpPr>
        <p:spPr>
          <a:xfrm rot="5400000">
            <a:off x="2525850" y="606375"/>
            <a:ext cx="1010700" cy="3081600"/>
          </a:xfrm>
          <a:prstGeom prst="bentConnector3">
            <a:avLst>
              <a:gd name="adj1" fmla="val 50004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52" name="Google Shape;552;p21"/>
          <p:cNvCxnSpPr>
            <a:stCxn id="551" idx="2"/>
            <a:endCxn id="441" idx="0"/>
          </p:cNvCxnSpPr>
          <p:nvPr/>
        </p:nvCxnSpPr>
        <p:spPr>
          <a:xfrm rot="5400000">
            <a:off x="3548400" y="1639725"/>
            <a:ext cx="1021500" cy="1025700"/>
          </a:xfrm>
          <a:prstGeom prst="bentConnector3">
            <a:avLst>
              <a:gd name="adj1" fmla="val 49999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53" name="Google Shape;553;p21"/>
          <p:cNvCxnSpPr>
            <a:stCxn id="551" idx="2"/>
            <a:endCxn id="442" idx="0"/>
          </p:cNvCxnSpPr>
          <p:nvPr/>
        </p:nvCxnSpPr>
        <p:spPr>
          <a:xfrm rot="-5400000" flipH="1">
            <a:off x="4576350" y="1637475"/>
            <a:ext cx="1021500" cy="1030200"/>
          </a:xfrm>
          <a:prstGeom prst="bentConnector3">
            <a:avLst>
              <a:gd name="adj1" fmla="val 49999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54" name="Google Shape;554;p21"/>
          <p:cNvCxnSpPr>
            <a:stCxn id="551" idx="2"/>
            <a:endCxn id="443" idx="0"/>
          </p:cNvCxnSpPr>
          <p:nvPr/>
        </p:nvCxnSpPr>
        <p:spPr>
          <a:xfrm rot="-5400000" flipH="1">
            <a:off x="5608050" y="605775"/>
            <a:ext cx="1013700" cy="3085800"/>
          </a:xfrm>
          <a:prstGeom prst="bentConnector3">
            <a:avLst>
              <a:gd name="adj1" fmla="val 50003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51" name="Google Shape;551;p21"/>
          <p:cNvSpPr txBox="1"/>
          <p:nvPr/>
        </p:nvSpPr>
        <p:spPr>
          <a:xfrm>
            <a:off x="3072000" y="1181625"/>
            <a:ext cx="3000000" cy="460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600" dirty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Cronograma: </a:t>
            </a:r>
            <a:r>
              <a:rPr lang="en" sz="1600" dirty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GANTT</a:t>
            </a:r>
            <a:endParaRPr sz="1600" dirty="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m file, Gráfico, captura de ecrã, diagrama&#10;&#10;Descrição gerada automaticamente">
            <a:extLst>
              <a:ext uri="{FF2B5EF4-FFF2-40B4-BE49-F238E27FC236}">
                <a16:creationId xmlns:a16="http://schemas.microsoft.com/office/drawing/2014/main" id="{17578E0A-698C-A211-55C9-A85B6C499A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965835"/>
            <a:ext cx="7772400" cy="2730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3416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>
          <a:extLst>
            <a:ext uri="{FF2B5EF4-FFF2-40B4-BE49-F238E27FC236}">
              <a16:creationId xmlns:a16="http://schemas.microsoft.com/office/drawing/2014/main" id="{502BA7F9-449F-89CE-20EA-44C54B7784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21">
            <a:extLst>
              <a:ext uri="{FF2B5EF4-FFF2-40B4-BE49-F238E27FC236}">
                <a16:creationId xmlns:a16="http://schemas.microsoft.com/office/drawing/2014/main" id="{874CDED9-5D8C-7C38-04B3-433F133AF04F}"/>
              </a:ext>
            </a:extLst>
          </p:cNvPr>
          <p:cNvSpPr/>
          <p:nvPr/>
        </p:nvSpPr>
        <p:spPr>
          <a:xfrm>
            <a:off x="1162700" y="2652612"/>
            <a:ext cx="655500" cy="6555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1" name="Google Shape;441;p21">
            <a:extLst>
              <a:ext uri="{FF2B5EF4-FFF2-40B4-BE49-F238E27FC236}">
                <a16:creationId xmlns:a16="http://schemas.microsoft.com/office/drawing/2014/main" id="{98E90810-A05B-6658-5AF1-8F3B917ADA5C}"/>
              </a:ext>
            </a:extLst>
          </p:cNvPr>
          <p:cNvSpPr/>
          <p:nvPr/>
        </p:nvSpPr>
        <p:spPr>
          <a:xfrm>
            <a:off x="3218521" y="2663300"/>
            <a:ext cx="655500" cy="6555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2" name="Google Shape;442;p21">
            <a:extLst>
              <a:ext uri="{FF2B5EF4-FFF2-40B4-BE49-F238E27FC236}">
                <a16:creationId xmlns:a16="http://schemas.microsoft.com/office/drawing/2014/main" id="{B50A897B-83C6-1C44-448A-669D365941D7}"/>
              </a:ext>
            </a:extLst>
          </p:cNvPr>
          <p:cNvSpPr/>
          <p:nvPr/>
        </p:nvSpPr>
        <p:spPr>
          <a:xfrm>
            <a:off x="5274342" y="2663312"/>
            <a:ext cx="655500" cy="6555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3" name="Google Shape;443;p21">
            <a:extLst>
              <a:ext uri="{FF2B5EF4-FFF2-40B4-BE49-F238E27FC236}">
                <a16:creationId xmlns:a16="http://schemas.microsoft.com/office/drawing/2014/main" id="{709F4349-46B8-5287-6E91-9F40FF07185F}"/>
              </a:ext>
            </a:extLst>
          </p:cNvPr>
          <p:cNvSpPr/>
          <p:nvPr/>
        </p:nvSpPr>
        <p:spPr>
          <a:xfrm>
            <a:off x="7330163" y="2655587"/>
            <a:ext cx="655500" cy="6555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4" name="Google Shape;444;p21">
            <a:extLst>
              <a:ext uri="{FF2B5EF4-FFF2-40B4-BE49-F238E27FC236}">
                <a16:creationId xmlns:a16="http://schemas.microsoft.com/office/drawing/2014/main" id="{83EF9FD8-7AB7-82A5-5372-04BB3B89C31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2550" y="411475"/>
            <a:ext cx="8238900" cy="561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 dirty="0"/>
              <a:t>Metodologia e Planeamento</a:t>
            </a:r>
            <a:endParaRPr dirty="0"/>
          </a:p>
        </p:txBody>
      </p:sp>
      <p:sp>
        <p:nvSpPr>
          <p:cNvPr id="447" name="Google Shape;447;p21">
            <a:extLst>
              <a:ext uri="{FF2B5EF4-FFF2-40B4-BE49-F238E27FC236}">
                <a16:creationId xmlns:a16="http://schemas.microsoft.com/office/drawing/2014/main" id="{0859E808-5E9B-65AE-C144-68F9167B2083}"/>
              </a:ext>
            </a:extLst>
          </p:cNvPr>
          <p:cNvSpPr txBox="1"/>
          <p:nvPr/>
        </p:nvSpPr>
        <p:spPr>
          <a:xfrm>
            <a:off x="539400" y="3410440"/>
            <a:ext cx="1902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600" dirty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Análise de requisitos</a:t>
            </a:r>
            <a:endParaRPr sz="1600" dirty="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449" name="Google Shape;449;p21">
            <a:extLst>
              <a:ext uri="{FF2B5EF4-FFF2-40B4-BE49-F238E27FC236}">
                <a16:creationId xmlns:a16="http://schemas.microsoft.com/office/drawing/2014/main" id="{6C012232-6BDF-E9B9-8AD3-79EC6788EE38}"/>
              </a:ext>
            </a:extLst>
          </p:cNvPr>
          <p:cNvSpPr txBox="1"/>
          <p:nvPr/>
        </p:nvSpPr>
        <p:spPr>
          <a:xfrm>
            <a:off x="2604245" y="3897685"/>
            <a:ext cx="19029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600" dirty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Desenvolvimento (</a:t>
            </a:r>
            <a:r>
              <a:rPr lang="pt-PT" sz="1600" dirty="0" err="1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Front-end</a:t>
            </a:r>
            <a:r>
              <a:rPr lang="pt-PT" sz="1600" dirty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, </a:t>
            </a:r>
            <a:r>
              <a:rPr lang="pt-PT" sz="1600" dirty="0" err="1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Back-end</a:t>
            </a:r>
            <a:r>
              <a:rPr lang="pt-PT" sz="1600" dirty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, Base de Dados)</a:t>
            </a:r>
            <a:endParaRPr sz="1600" dirty="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451" name="Google Shape;451;p21">
            <a:extLst>
              <a:ext uri="{FF2B5EF4-FFF2-40B4-BE49-F238E27FC236}">
                <a16:creationId xmlns:a16="http://schemas.microsoft.com/office/drawing/2014/main" id="{D4E17598-D169-E832-F1D1-3FE0A83ECD75}"/>
              </a:ext>
            </a:extLst>
          </p:cNvPr>
          <p:cNvSpPr txBox="1"/>
          <p:nvPr/>
        </p:nvSpPr>
        <p:spPr>
          <a:xfrm>
            <a:off x="4622880" y="3453231"/>
            <a:ext cx="19029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600" dirty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Testes e Validação</a:t>
            </a:r>
            <a:endParaRPr sz="1600" dirty="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453" name="Google Shape;453;p21">
            <a:extLst>
              <a:ext uri="{FF2B5EF4-FFF2-40B4-BE49-F238E27FC236}">
                <a16:creationId xmlns:a16="http://schemas.microsoft.com/office/drawing/2014/main" id="{4174425E-68E2-E8BC-63E4-C170B1629995}"/>
              </a:ext>
            </a:extLst>
          </p:cNvPr>
          <p:cNvSpPr txBox="1"/>
          <p:nvPr/>
        </p:nvSpPr>
        <p:spPr>
          <a:xfrm>
            <a:off x="6720337" y="3457431"/>
            <a:ext cx="1902900" cy="4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600" dirty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Relatórios e Documentação</a:t>
            </a:r>
          </a:p>
        </p:txBody>
      </p:sp>
      <p:grpSp>
        <p:nvGrpSpPr>
          <p:cNvPr id="454" name="Google Shape;454;p21">
            <a:extLst>
              <a:ext uri="{FF2B5EF4-FFF2-40B4-BE49-F238E27FC236}">
                <a16:creationId xmlns:a16="http://schemas.microsoft.com/office/drawing/2014/main" id="{33F02124-6A36-C4B5-FE01-3F06457EB5B7}"/>
              </a:ext>
            </a:extLst>
          </p:cNvPr>
          <p:cNvGrpSpPr/>
          <p:nvPr/>
        </p:nvGrpSpPr>
        <p:grpSpPr>
          <a:xfrm>
            <a:off x="1277861" y="2750220"/>
            <a:ext cx="425209" cy="460258"/>
            <a:chOff x="3424338" y="3648364"/>
            <a:chExt cx="531179" cy="574963"/>
          </a:xfrm>
        </p:grpSpPr>
        <p:sp>
          <p:nvSpPr>
            <p:cNvPr id="455" name="Google Shape;455;p21">
              <a:extLst>
                <a:ext uri="{FF2B5EF4-FFF2-40B4-BE49-F238E27FC236}">
                  <a16:creationId xmlns:a16="http://schemas.microsoft.com/office/drawing/2014/main" id="{B0E56A32-C27F-CF1A-F815-33222696D995}"/>
                </a:ext>
              </a:extLst>
            </p:cNvPr>
            <p:cNvSpPr/>
            <p:nvPr/>
          </p:nvSpPr>
          <p:spPr>
            <a:xfrm>
              <a:off x="3523226" y="3720105"/>
              <a:ext cx="432290" cy="431477"/>
            </a:xfrm>
            <a:custGeom>
              <a:avLst/>
              <a:gdLst/>
              <a:ahLst/>
              <a:cxnLst/>
              <a:rect l="l" t="t" r="r" b="b"/>
              <a:pathLst>
                <a:path w="432290" h="431477" extrusionOk="0">
                  <a:moveTo>
                    <a:pt x="424328" y="179378"/>
                  </a:moveTo>
                  <a:lnTo>
                    <a:pt x="378335" y="179378"/>
                  </a:lnTo>
                  <a:cubicBezTo>
                    <a:pt x="374111" y="160501"/>
                    <a:pt x="366657" y="142840"/>
                    <a:pt x="356589" y="126996"/>
                  </a:cubicBezTo>
                  <a:lnTo>
                    <a:pt x="389110" y="94545"/>
                  </a:lnTo>
                  <a:cubicBezTo>
                    <a:pt x="392223" y="91432"/>
                    <a:pt x="392223" y="86385"/>
                    <a:pt x="389110" y="83272"/>
                  </a:cubicBezTo>
                  <a:lnTo>
                    <a:pt x="348846" y="43090"/>
                  </a:lnTo>
                  <a:cubicBezTo>
                    <a:pt x="345733" y="39988"/>
                    <a:pt x="340710" y="39988"/>
                    <a:pt x="337597" y="43090"/>
                  </a:cubicBezTo>
                  <a:lnTo>
                    <a:pt x="305064" y="75565"/>
                  </a:lnTo>
                  <a:cubicBezTo>
                    <a:pt x="289186" y="65519"/>
                    <a:pt x="271490" y="58078"/>
                    <a:pt x="252579" y="53853"/>
                  </a:cubicBezTo>
                  <a:lnTo>
                    <a:pt x="252579" y="7963"/>
                  </a:lnTo>
                  <a:cubicBezTo>
                    <a:pt x="252579" y="3565"/>
                    <a:pt x="249014" y="0"/>
                    <a:pt x="244616" y="0"/>
                  </a:cubicBezTo>
                  <a:lnTo>
                    <a:pt x="187674" y="0"/>
                  </a:lnTo>
                  <a:cubicBezTo>
                    <a:pt x="183277" y="0"/>
                    <a:pt x="179711" y="3564"/>
                    <a:pt x="179711" y="7963"/>
                  </a:cubicBezTo>
                  <a:lnTo>
                    <a:pt x="179711" y="53851"/>
                  </a:lnTo>
                  <a:cubicBezTo>
                    <a:pt x="160800" y="58076"/>
                    <a:pt x="143104" y="65517"/>
                    <a:pt x="127225" y="75563"/>
                  </a:cubicBezTo>
                  <a:lnTo>
                    <a:pt x="94693" y="43087"/>
                  </a:lnTo>
                  <a:cubicBezTo>
                    <a:pt x="91591" y="39986"/>
                    <a:pt x="86557" y="39986"/>
                    <a:pt x="83444" y="43087"/>
                  </a:cubicBezTo>
                  <a:lnTo>
                    <a:pt x="43192" y="83270"/>
                  </a:lnTo>
                  <a:cubicBezTo>
                    <a:pt x="40067" y="86383"/>
                    <a:pt x="40067" y="91429"/>
                    <a:pt x="43192" y="94542"/>
                  </a:cubicBezTo>
                  <a:lnTo>
                    <a:pt x="75702" y="126994"/>
                  </a:lnTo>
                  <a:cubicBezTo>
                    <a:pt x="65633" y="142838"/>
                    <a:pt x="58180" y="160499"/>
                    <a:pt x="53956" y="179375"/>
                  </a:cubicBezTo>
                  <a:lnTo>
                    <a:pt x="7963" y="179375"/>
                  </a:lnTo>
                  <a:cubicBezTo>
                    <a:pt x="3565" y="179375"/>
                    <a:pt x="0" y="182940"/>
                    <a:pt x="0" y="187337"/>
                  </a:cubicBezTo>
                  <a:lnTo>
                    <a:pt x="0" y="244140"/>
                  </a:lnTo>
                  <a:cubicBezTo>
                    <a:pt x="0" y="248537"/>
                    <a:pt x="3564" y="252102"/>
                    <a:pt x="7963" y="252102"/>
                  </a:cubicBezTo>
                  <a:lnTo>
                    <a:pt x="53956" y="252102"/>
                  </a:lnTo>
                  <a:cubicBezTo>
                    <a:pt x="58180" y="270978"/>
                    <a:pt x="65633" y="288639"/>
                    <a:pt x="75702" y="304483"/>
                  </a:cubicBezTo>
                  <a:lnTo>
                    <a:pt x="43192" y="336935"/>
                  </a:lnTo>
                  <a:cubicBezTo>
                    <a:pt x="40067" y="340047"/>
                    <a:pt x="40067" y="345094"/>
                    <a:pt x="43192" y="348207"/>
                  </a:cubicBezTo>
                  <a:lnTo>
                    <a:pt x="83444" y="388390"/>
                  </a:lnTo>
                  <a:cubicBezTo>
                    <a:pt x="86557" y="391492"/>
                    <a:pt x="91591" y="391492"/>
                    <a:pt x="94693" y="388390"/>
                  </a:cubicBezTo>
                  <a:lnTo>
                    <a:pt x="127225" y="355915"/>
                  </a:lnTo>
                  <a:cubicBezTo>
                    <a:pt x="143104" y="365961"/>
                    <a:pt x="160800" y="373402"/>
                    <a:pt x="179711" y="377627"/>
                  </a:cubicBezTo>
                  <a:lnTo>
                    <a:pt x="179711" y="423516"/>
                  </a:lnTo>
                  <a:cubicBezTo>
                    <a:pt x="179711" y="427914"/>
                    <a:pt x="183275" y="431478"/>
                    <a:pt x="187674" y="431478"/>
                  </a:cubicBezTo>
                  <a:lnTo>
                    <a:pt x="244616" y="431478"/>
                  </a:lnTo>
                  <a:cubicBezTo>
                    <a:pt x="249013" y="431478"/>
                    <a:pt x="252579" y="427914"/>
                    <a:pt x="252579" y="423516"/>
                  </a:cubicBezTo>
                  <a:lnTo>
                    <a:pt x="252579" y="377627"/>
                  </a:lnTo>
                  <a:cubicBezTo>
                    <a:pt x="271490" y="373402"/>
                    <a:pt x="289186" y="365961"/>
                    <a:pt x="305064" y="355915"/>
                  </a:cubicBezTo>
                  <a:lnTo>
                    <a:pt x="337597" y="388390"/>
                  </a:lnTo>
                  <a:cubicBezTo>
                    <a:pt x="340710" y="391492"/>
                    <a:pt x="345733" y="391492"/>
                    <a:pt x="348846" y="388390"/>
                  </a:cubicBezTo>
                  <a:lnTo>
                    <a:pt x="389110" y="348207"/>
                  </a:lnTo>
                  <a:cubicBezTo>
                    <a:pt x="392223" y="345094"/>
                    <a:pt x="392223" y="340047"/>
                    <a:pt x="389110" y="336935"/>
                  </a:cubicBezTo>
                  <a:lnTo>
                    <a:pt x="356589" y="304483"/>
                  </a:lnTo>
                  <a:cubicBezTo>
                    <a:pt x="366657" y="288639"/>
                    <a:pt x="374111" y="270978"/>
                    <a:pt x="378335" y="252102"/>
                  </a:cubicBezTo>
                  <a:lnTo>
                    <a:pt x="424328" y="252102"/>
                  </a:lnTo>
                  <a:cubicBezTo>
                    <a:pt x="428725" y="252102"/>
                    <a:pt x="432291" y="248537"/>
                    <a:pt x="432291" y="244140"/>
                  </a:cubicBezTo>
                  <a:lnTo>
                    <a:pt x="432291" y="187337"/>
                  </a:lnTo>
                  <a:cubicBezTo>
                    <a:pt x="432291" y="182942"/>
                    <a:pt x="428725" y="179378"/>
                    <a:pt x="424328" y="179378"/>
                  </a:cubicBezTo>
                  <a:close/>
                  <a:moveTo>
                    <a:pt x="216145" y="315017"/>
                  </a:moveTo>
                  <a:cubicBezTo>
                    <a:pt x="161218" y="315017"/>
                    <a:pt x="116683" y="270564"/>
                    <a:pt x="116683" y="215741"/>
                  </a:cubicBezTo>
                  <a:cubicBezTo>
                    <a:pt x="116683" y="160917"/>
                    <a:pt x="161218" y="116464"/>
                    <a:pt x="216145" y="116464"/>
                  </a:cubicBezTo>
                  <a:cubicBezTo>
                    <a:pt x="271072" y="116464"/>
                    <a:pt x="315607" y="160917"/>
                    <a:pt x="315607" y="215741"/>
                  </a:cubicBezTo>
                  <a:cubicBezTo>
                    <a:pt x="315607" y="270564"/>
                    <a:pt x="271073" y="315017"/>
                    <a:pt x="216145" y="3150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6" name="Google Shape;456;p21">
              <a:extLst>
                <a:ext uri="{FF2B5EF4-FFF2-40B4-BE49-F238E27FC236}">
                  <a16:creationId xmlns:a16="http://schemas.microsoft.com/office/drawing/2014/main" id="{C1B1043C-85B2-2FCB-67B3-1C2FC6D68F61}"/>
                </a:ext>
              </a:extLst>
            </p:cNvPr>
            <p:cNvSpPr/>
            <p:nvPr/>
          </p:nvSpPr>
          <p:spPr>
            <a:xfrm>
              <a:off x="3744694" y="3720105"/>
              <a:ext cx="210823" cy="431481"/>
            </a:xfrm>
            <a:custGeom>
              <a:avLst/>
              <a:gdLst/>
              <a:ahLst/>
              <a:cxnLst/>
              <a:rect l="l" t="t" r="r" b="b"/>
              <a:pathLst>
                <a:path w="210823" h="431481" extrusionOk="0">
                  <a:moveTo>
                    <a:pt x="202860" y="179378"/>
                  </a:moveTo>
                  <a:lnTo>
                    <a:pt x="179713" y="179378"/>
                  </a:lnTo>
                  <a:cubicBezTo>
                    <a:pt x="184111" y="179378"/>
                    <a:pt x="187676" y="182942"/>
                    <a:pt x="187676" y="187339"/>
                  </a:cubicBezTo>
                  <a:lnTo>
                    <a:pt x="187676" y="244142"/>
                  </a:lnTo>
                  <a:cubicBezTo>
                    <a:pt x="187676" y="248539"/>
                    <a:pt x="184112" y="252104"/>
                    <a:pt x="179713" y="252104"/>
                  </a:cubicBezTo>
                  <a:lnTo>
                    <a:pt x="202860" y="252104"/>
                  </a:lnTo>
                  <a:cubicBezTo>
                    <a:pt x="207258" y="252104"/>
                    <a:pt x="210823" y="248539"/>
                    <a:pt x="210823" y="244142"/>
                  </a:cubicBezTo>
                  <a:lnTo>
                    <a:pt x="210823" y="187339"/>
                  </a:lnTo>
                  <a:cubicBezTo>
                    <a:pt x="210823" y="182942"/>
                    <a:pt x="207258" y="179378"/>
                    <a:pt x="202860" y="179378"/>
                  </a:cubicBezTo>
                  <a:close/>
                  <a:moveTo>
                    <a:pt x="167642" y="83271"/>
                  </a:moveTo>
                  <a:lnTo>
                    <a:pt x="127378" y="43089"/>
                  </a:lnTo>
                  <a:cubicBezTo>
                    <a:pt x="124265" y="39987"/>
                    <a:pt x="119242" y="39987"/>
                    <a:pt x="116129" y="43089"/>
                  </a:cubicBezTo>
                  <a:lnTo>
                    <a:pt x="110181" y="49026"/>
                  </a:lnTo>
                  <a:lnTo>
                    <a:pt x="144496" y="83272"/>
                  </a:lnTo>
                  <a:cubicBezTo>
                    <a:pt x="147609" y="86385"/>
                    <a:pt x="147609" y="91432"/>
                    <a:pt x="144496" y="94545"/>
                  </a:cubicBezTo>
                  <a:lnTo>
                    <a:pt x="121330" y="117661"/>
                  </a:lnTo>
                  <a:cubicBezTo>
                    <a:pt x="115973" y="123006"/>
                    <a:pt x="114772" y="131219"/>
                    <a:pt x="118333" y="137896"/>
                  </a:cubicBezTo>
                  <a:cubicBezTo>
                    <a:pt x="123288" y="147187"/>
                    <a:pt x="127385" y="157004"/>
                    <a:pt x="130513" y="167243"/>
                  </a:cubicBezTo>
                  <a:cubicBezTo>
                    <a:pt x="132717" y="174452"/>
                    <a:pt x="139367" y="179378"/>
                    <a:pt x="146906" y="179378"/>
                  </a:cubicBezTo>
                  <a:lnTo>
                    <a:pt x="156867" y="179378"/>
                  </a:lnTo>
                  <a:cubicBezTo>
                    <a:pt x="152643" y="160501"/>
                    <a:pt x="145190" y="142840"/>
                    <a:pt x="135121" y="126996"/>
                  </a:cubicBezTo>
                  <a:lnTo>
                    <a:pt x="167642" y="94545"/>
                  </a:lnTo>
                  <a:cubicBezTo>
                    <a:pt x="170755" y="91431"/>
                    <a:pt x="170755" y="86385"/>
                    <a:pt x="167642" y="83271"/>
                  </a:cubicBezTo>
                  <a:close/>
                  <a:moveTo>
                    <a:pt x="167642" y="336938"/>
                  </a:moveTo>
                  <a:lnTo>
                    <a:pt x="135121" y="304486"/>
                  </a:lnTo>
                  <a:cubicBezTo>
                    <a:pt x="145190" y="288642"/>
                    <a:pt x="152643" y="270981"/>
                    <a:pt x="156867" y="252105"/>
                  </a:cubicBezTo>
                  <a:lnTo>
                    <a:pt x="146906" y="252105"/>
                  </a:lnTo>
                  <a:cubicBezTo>
                    <a:pt x="139367" y="252105"/>
                    <a:pt x="132717" y="257030"/>
                    <a:pt x="130513" y="264240"/>
                  </a:cubicBezTo>
                  <a:cubicBezTo>
                    <a:pt x="127384" y="274478"/>
                    <a:pt x="123288" y="284295"/>
                    <a:pt x="118333" y="293587"/>
                  </a:cubicBezTo>
                  <a:cubicBezTo>
                    <a:pt x="114772" y="300264"/>
                    <a:pt x="115973" y="308476"/>
                    <a:pt x="121330" y="313821"/>
                  </a:cubicBezTo>
                  <a:lnTo>
                    <a:pt x="144496" y="336938"/>
                  </a:lnTo>
                  <a:cubicBezTo>
                    <a:pt x="147609" y="340051"/>
                    <a:pt x="147609" y="345097"/>
                    <a:pt x="144496" y="348210"/>
                  </a:cubicBezTo>
                  <a:lnTo>
                    <a:pt x="110181" y="382457"/>
                  </a:lnTo>
                  <a:lnTo>
                    <a:pt x="116129" y="388394"/>
                  </a:lnTo>
                  <a:cubicBezTo>
                    <a:pt x="119242" y="391495"/>
                    <a:pt x="124265" y="391495"/>
                    <a:pt x="127378" y="388394"/>
                  </a:cubicBezTo>
                  <a:lnTo>
                    <a:pt x="167642" y="348210"/>
                  </a:lnTo>
                  <a:cubicBezTo>
                    <a:pt x="170755" y="345096"/>
                    <a:pt x="170755" y="340051"/>
                    <a:pt x="167642" y="336938"/>
                  </a:cubicBezTo>
                  <a:close/>
                  <a:moveTo>
                    <a:pt x="31111" y="53851"/>
                  </a:moveTo>
                  <a:lnTo>
                    <a:pt x="31111" y="7963"/>
                  </a:lnTo>
                  <a:cubicBezTo>
                    <a:pt x="31111" y="3565"/>
                    <a:pt x="27545" y="0"/>
                    <a:pt x="23148" y="0"/>
                  </a:cubicBezTo>
                  <a:lnTo>
                    <a:pt x="1" y="0"/>
                  </a:lnTo>
                  <a:cubicBezTo>
                    <a:pt x="4399" y="0"/>
                    <a:pt x="7964" y="3564"/>
                    <a:pt x="7964" y="7963"/>
                  </a:cubicBezTo>
                  <a:lnTo>
                    <a:pt x="7964" y="55642"/>
                  </a:lnTo>
                  <a:cubicBezTo>
                    <a:pt x="7964" y="63187"/>
                    <a:pt x="12896" y="69839"/>
                    <a:pt x="20112" y="72039"/>
                  </a:cubicBezTo>
                  <a:cubicBezTo>
                    <a:pt x="28250" y="74518"/>
                    <a:pt x="36123" y="77604"/>
                    <a:pt x="43678" y="81244"/>
                  </a:cubicBezTo>
                  <a:cubicBezTo>
                    <a:pt x="52845" y="85658"/>
                    <a:pt x="63814" y="81146"/>
                    <a:pt x="67243" y="71566"/>
                  </a:cubicBezTo>
                  <a:lnTo>
                    <a:pt x="68795" y="67230"/>
                  </a:lnTo>
                  <a:cubicBezTo>
                    <a:pt x="56965" y="61328"/>
                    <a:pt x="44327" y="56802"/>
                    <a:pt x="31111" y="53851"/>
                  </a:cubicBezTo>
                  <a:close/>
                  <a:moveTo>
                    <a:pt x="44849" y="353797"/>
                  </a:moveTo>
                  <a:cubicBezTo>
                    <a:pt x="36937" y="357685"/>
                    <a:pt x="28671" y="360963"/>
                    <a:pt x="20111" y="363572"/>
                  </a:cubicBezTo>
                  <a:cubicBezTo>
                    <a:pt x="12895" y="365770"/>
                    <a:pt x="7963" y="372424"/>
                    <a:pt x="7963" y="379968"/>
                  </a:cubicBezTo>
                  <a:lnTo>
                    <a:pt x="7963" y="423519"/>
                  </a:lnTo>
                  <a:cubicBezTo>
                    <a:pt x="7963" y="427917"/>
                    <a:pt x="4399" y="431481"/>
                    <a:pt x="0" y="431481"/>
                  </a:cubicBezTo>
                  <a:lnTo>
                    <a:pt x="23147" y="431481"/>
                  </a:lnTo>
                  <a:cubicBezTo>
                    <a:pt x="27544" y="431481"/>
                    <a:pt x="31110" y="427916"/>
                    <a:pt x="31110" y="423518"/>
                  </a:cubicBezTo>
                  <a:lnTo>
                    <a:pt x="31110" y="377630"/>
                  </a:lnTo>
                  <a:cubicBezTo>
                    <a:pt x="44326" y="374679"/>
                    <a:pt x="56965" y="370153"/>
                    <a:pt x="68792" y="364251"/>
                  </a:cubicBezTo>
                  <a:lnTo>
                    <a:pt x="67996" y="362419"/>
                  </a:lnTo>
                  <a:cubicBezTo>
                    <a:pt x="64120" y="353503"/>
                    <a:pt x="53576" y="349510"/>
                    <a:pt x="44849" y="353797"/>
                  </a:cubicBezTo>
                  <a:close/>
                </a:path>
              </a:pathLst>
            </a:custGeom>
            <a:solidFill>
              <a:srgbClr val="000000">
                <a:alpha val="1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57" name="Google Shape;457;p21">
              <a:extLst>
                <a:ext uri="{FF2B5EF4-FFF2-40B4-BE49-F238E27FC236}">
                  <a16:creationId xmlns:a16="http://schemas.microsoft.com/office/drawing/2014/main" id="{6ED8AC91-6468-F0C5-025C-73141B9B05E4}"/>
                </a:ext>
              </a:extLst>
            </p:cNvPr>
            <p:cNvGrpSpPr/>
            <p:nvPr/>
          </p:nvGrpSpPr>
          <p:grpSpPr>
            <a:xfrm>
              <a:off x="3424338" y="3648364"/>
              <a:ext cx="310602" cy="574963"/>
              <a:chOff x="3424338" y="3648364"/>
              <a:chExt cx="310602" cy="574963"/>
            </a:xfrm>
          </p:grpSpPr>
          <p:sp>
            <p:nvSpPr>
              <p:cNvPr id="458" name="Google Shape;458;p21">
                <a:extLst>
                  <a:ext uri="{FF2B5EF4-FFF2-40B4-BE49-F238E27FC236}">
                    <a16:creationId xmlns:a16="http://schemas.microsoft.com/office/drawing/2014/main" id="{B17BB039-0997-5641-A9EB-433FD79097EC}"/>
                  </a:ext>
                </a:extLst>
              </p:cNvPr>
              <p:cNvSpPr/>
              <p:nvPr/>
            </p:nvSpPr>
            <p:spPr>
              <a:xfrm>
                <a:off x="3424339" y="3648368"/>
                <a:ext cx="310601" cy="574955"/>
              </a:xfrm>
              <a:custGeom>
                <a:avLst/>
                <a:gdLst/>
                <a:ahLst/>
                <a:cxnLst/>
                <a:rect l="l" t="t" r="r" b="b"/>
                <a:pathLst>
                  <a:path w="310601" h="574955" extrusionOk="0">
                    <a:moveTo>
                      <a:pt x="264980" y="574955"/>
                    </a:moveTo>
                    <a:lnTo>
                      <a:pt x="47688" y="574955"/>
                    </a:lnTo>
                    <a:cubicBezTo>
                      <a:pt x="28912" y="574955"/>
                      <a:pt x="13691" y="559734"/>
                      <a:pt x="13691" y="540958"/>
                    </a:cubicBezTo>
                    <a:lnTo>
                      <a:pt x="13284" y="495332"/>
                    </a:lnTo>
                    <a:lnTo>
                      <a:pt x="0" y="481855"/>
                    </a:lnTo>
                    <a:lnTo>
                      <a:pt x="0" y="33997"/>
                    </a:lnTo>
                    <a:cubicBezTo>
                      <a:pt x="0" y="15221"/>
                      <a:pt x="15221" y="0"/>
                      <a:pt x="33997" y="0"/>
                    </a:cubicBezTo>
                    <a:lnTo>
                      <a:pt x="276605" y="0"/>
                    </a:lnTo>
                    <a:cubicBezTo>
                      <a:pt x="295381" y="0"/>
                      <a:pt x="310602" y="15221"/>
                      <a:pt x="310602" y="33997"/>
                    </a:cubicBezTo>
                    <a:lnTo>
                      <a:pt x="310602" y="481856"/>
                    </a:lnTo>
                    <a:lnTo>
                      <a:pt x="298978" y="495332"/>
                    </a:lnTo>
                    <a:lnTo>
                      <a:pt x="298978" y="540958"/>
                    </a:lnTo>
                    <a:cubicBezTo>
                      <a:pt x="298977" y="559734"/>
                      <a:pt x="283756" y="574955"/>
                      <a:pt x="264980" y="574955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9" name="Google Shape;459;p21">
                <a:extLst>
                  <a:ext uri="{FF2B5EF4-FFF2-40B4-BE49-F238E27FC236}">
                    <a16:creationId xmlns:a16="http://schemas.microsoft.com/office/drawing/2014/main" id="{EE295519-4F9C-384E-0D8B-D6D406860568}"/>
                  </a:ext>
                </a:extLst>
              </p:cNvPr>
              <p:cNvSpPr/>
              <p:nvPr/>
            </p:nvSpPr>
            <p:spPr>
              <a:xfrm>
                <a:off x="3677695" y="3648364"/>
                <a:ext cx="57245" cy="574962"/>
              </a:xfrm>
              <a:custGeom>
                <a:avLst/>
                <a:gdLst/>
                <a:ahLst/>
                <a:cxnLst/>
                <a:rect l="l" t="t" r="r" b="b"/>
                <a:pathLst>
                  <a:path w="57245" h="574962" extrusionOk="0">
                    <a:moveTo>
                      <a:pt x="57246" y="33998"/>
                    </a:moveTo>
                    <a:lnTo>
                      <a:pt x="57246" y="540965"/>
                    </a:lnTo>
                    <a:cubicBezTo>
                      <a:pt x="57246" y="559733"/>
                      <a:pt x="42027" y="574963"/>
                      <a:pt x="23248" y="574963"/>
                    </a:cubicBezTo>
                    <a:lnTo>
                      <a:pt x="0" y="574963"/>
                    </a:lnTo>
                    <a:cubicBezTo>
                      <a:pt x="18768" y="574963"/>
                      <a:pt x="33998" y="559733"/>
                      <a:pt x="33998" y="540965"/>
                    </a:cubicBezTo>
                    <a:lnTo>
                      <a:pt x="33998" y="33998"/>
                    </a:lnTo>
                    <a:cubicBezTo>
                      <a:pt x="33998" y="15231"/>
                      <a:pt x="18767" y="0"/>
                      <a:pt x="0" y="0"/>
                    </a:cubicBezTo>
                    <a:lnTo>
                      <a:pt x="23248" y="0"/>
                    </a:lnTo>
                    <a:cubicBezTo>
                      <a:pt x="42026" y="0"/>
                      <a:pt x="57246" y="15231"/>
                      <a:pt x="57246" y="33998"/>
                    </a:cubicBezTo>
                    <a:close/>
                  </a:path>
                </a:pathLst>
              </a:cu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0" name="Google Shape;460;p21">
                <a:extLst>
                  <a:ext uri="{FF2B5EF4-FFF2-40B4-BE49-F238E27FC236}">
                    <a16:creationId xmlns:a16="http://schemas.microsoft.com/office/drawing/2014/main" id="{CE545CF0-8A01-15A6-A80E-A9014E62AC1B}"/>
                  </a:ext>
                </a:extLst>
              </p:cNvPr>
              <p:cNvSpPr/>
              <p:nvPr/>
            </p:nvSpPr>
            <p:spPr>
              <a:xfrm>
                <a:off x="3424338" y="4130223"/>
                <a:ext cx="310600" cy="93100"/>
              </a:xfrm>
              <a:custGeom>
                <a:avLst/>
                <a:gdLst/>
                <a:ahLst/>
                <a:cxnLst/>
                <a:rect l="l" t="t" r="r" b="b"/>
                <a:pathLst>
                  <a:path w="310600" h="93100" extrusionOk="0">
                    <a:moveTo>
                      <a:pt x="276605" y="93100"/>
                    </a:moveTo>
                    <a:lnTo>
                      <a:pt x="33997" y="93100"/>
                    </a:lnTo>
                    <a:cubicBezTo>
                      <a:pt x="15221" y="93100"/>
                      <a:pt x="0" y="77880"/>
                      <a:pt x="0" y="59103"/>
                    </a:cubicBezTo>
                    <a:lnTo>
                      <a:pt x="0" y="0"/>
                    </a:lnTo>
                    <a:lnTo>
                      <a:pt x="310601" y="0"/>
                    </a:lnTo>
                    <a:lnTo>
                      <a:pt x="310601" y="59103"/>
                    </a:lnTo>
                    <a:cubicBezTo>
                      <a:pt x="310602" y="77880"/>
                      <a:pt x="295381" y="93100"/>
                      <a:pt x="276605" y="9310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1" name="Google Shape;461;p21">
                <a:extLst>
                  <a:ext uri="{FF2B5EF4-FFF2-40B4-BE49-F238E27FC236}">
                    <a16:creationId xmlns:a16="http://schemas.microsoft.com/office/drawing/2014/main" id="{171F86A7-7E7D-3C9C-6B4A-A2B00B988277}"/>
                  </a:ext>
                </a:extLst>
              </p:cNvPr>
              <p:cNvSpPr/>
              <p:nvPr/>
            </p:nvSpPr>
            <p:spPr>
              <a:xfrm>
                <a:off x="3677695" y="4130223"/>
                <a:ext cx="57245" cy="93104"/>
              </a:xfrm>
              <a:custGeom>
                <a:avLst/>
                <a:gdLst/>
                <a:ahLst/>
                <a:cxnLst/>
                <a:rect l="l" t="t" r="r" b="b"/>
                <a:pathLst>
                  <a:path w="57245" h="93104" extrusionOk="0">
                    <a:moveTo>
                      <a:pt x="57246" y="0"/>
                    </a:moveTo>
                    <a:lnTo>
                      <a:pt x="57246" y="59107"/>
                    </a:lnTo>
                    <a:cubicBezTo>
                      <a:pt x="57246" y="77875"/>
                      <a:pt x="42027" y="93105"/>
                      <a:pt x="23248" y="93105"/>
                    </a:cubicBezTo>
                    <a:lnTo>
                      <a:pt x="0" y="93105"/>
                    </a:lnTo>
                    <a:cubicBezTo>
                      <a:pt x="18768" y="93105"/>
                      <a:pt x="33998" y="77875"/>
                      <a:pt x="33998" y="59107"/>
                    </a:cubicBezTo>
                    <a:lnTo>
                      <a:pt x="33998" y="0"/>
                    </a:lnTo>
                    <a:close/>
                  </a:path>
                </a:pathLst>
              </a:cu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2" name="Google Shape;462;p21">
                <a:extLst>
                  <a:ext uri="{FF2B5EF4-FFF2-40B4-BE49-F238E27FC236}">
                    <a16:creationId xmlns:a16="http://schemas.microsoft.com/office/drawing/2014/main" id="{293546FB-048A-CFF2-D107-8D6ED39C2774}"/>
                  </a:ext>
                </a:extLst>
              </p:cNvPr>
              <p:cNvSpPr/>
              <p:nvPr/>
            </p:nvSpPr>
            <p:spPr>
              <a:xfrm>
                <a:off x="3561470" y="4168093"/>
                <a:ext cx="36338" cy="17361"/>
              </a:xfrm>
              <a:custGeom>
                <a:avLst/>
                <a:gdLst/>
                <a:ahLst/>
                <a:cxnLst/>
                <a:rect l="l" t="t" r="r" b="b"/>
                <a:pathLst>
                  <a:path w="36338" h="17361" extrusionOk="0">
                    <a:moveTo>
                      <a:pt x="27658" y="17361"/>
                    </a:moveTo>
                    <a:lnTo>
                      <a:pt x="8681" y="17361"/>
                    </a:lnTo>
                    <a:cubicBezTo>
                      <a:pt x="3887" y="17361"/>
                      <a:pt x="0" y="13475"/>
                      <a:pt x="0" y="8681"/>
                    </a:cubicBezTo>
                    <a:cubicBezTo>
                      <a:pt x="0" y="3887"/>
                      <a:pt x="3886" y="0"/>
                      <a:pt x="8681" y="0"/>
                    </a:cubicBezTo>
                    <a:lnTo>
                      <a:pt x="27658" y="0"/>
                    </a:lnTo>
                    <a:cubicBezTo>
                      <a:pt x="32452" y="0"/>
                      <a:pt x="36338" y="3887"/>
                      <a:pt x="36338" y="8681"/>
                    </a:cubicBezTo>
                    <a:cubicBezTo>
                      <a:pt x="36337" y="13475"/>
                      <a:pt x="32452" y="17361"/>
                      <a:pt x="27658" y="17361"/>
                    </a:cubicBezTo>
                    <a:close/>
                  </a:path>
                </a:pathLst>
              </a:cu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63" name="Google Shape;463;p21">
              <a:extLst>
                <a:ext uri="{FF2B5EF4-FFF2-40B4-BE49-F238E27FC236}">
                  <a16:creationId xmlns:a16="http://schemas.microsoft.com/office/drawing/2014/main" id="{8475B7EE-F0CB-FEE1-7952-7E876246BFD2}"/>
                </a:ext>
              </a:extLst>
            </p:cNvPr>
            <p:cNvGrpSpPr/>
            <p:nvPr/>
          </p:nvGrpSpPr>
          <p:grpSpPr>
            <a:xfrm>
              <a:off x="3460624" y="3701660"/>
              <a:ext cx="238032" cy="58502"/>
              <a:chOff x="3460624" y="3701660"/>
              <a:chExt cx="238032" cy="58502"/>
            </a:xfrm>
          </p:grpSpPr>
          <p:sp>
            <p:nvSpPr>
              <p:cNvPr id="464" name="Google Shape;464;p21">
                <a:extLst>
                  <a:ext uri="{FF2B5EF4-FFF2-40B4-BE49-F238E27FC236}">
                    <a16:creationId xmlns:a16="http://schemas.microsoft.com/office/drawing/2014/main" id="{91A08515-A70D-DD62-CFD1-2F9AF191B0A1}"/>
                  </a:ext>
                </a:extLst>
              </p:cNvPr>
              <p:cNvSpPr/>
              <p:nvPr/>
            </p:nvSpPr>
            <p:spPr>
              <a:xfrm>
                <a:off x="3460624" y="3701660"/>
                <a:ext cx="58502" cy="58502"/>
              </a:xfrm>
              <a:custGeom>
                <a:avLst/>
                <a:gdLst/>
                <a:ahLst/>
                <a:cxnLst/>
                <a:rect l="l" t="t" r="r" b="b"/>
                <a:pathLst>
                  <a:path w="58502" h="58502" extrusionOk="0">
                    <a:moveTo>
                      <a:pt x="55651" y="58503"/>
                    </a:moveTo>
                    <a:lnTo>
                      <a:pt x="2851" y="58503"/>
                    </a:lnTo>
                    <a:cubicBezTo>
                      <a:pt x="1277" y="58503"/>
                      <a:pt x="0" y="57226"/>
                      <a:pt x="0" y="55651"/>
                    </a:cubicBezTo>
                    <a:lnTo>
                      <a:pt x="0" y="2851"/>
                    </a:lnTo>
                    <a:cubicBezTo>
                      <a:pt x="0" y="1277"/>
                      <a:pt x="1277" y="0"/>
                      <a:pt x="2851" y="0"/>
                    </a:cubicBezTo>
                    <a:lnTo>
                      <a:pt x="55651" y="0"/>
                    </a:lnTo>
                    <a:cubicBezTo>
                      <a:pt x="57226" y="0"/>
                      <a:pt x="58503" y="1277"/>
                      <a:pt x="58503" y="2851"/>
                    </a:cubicBezTo>
                    <a:lnTo>
                      <a:pt x="58503" y="55651"/>
                    </a:lnTo>
                    <a:cubicBezTo>
                      <a:pt x="58503" y="57226"/>
                      <a:pt x="57226" y="58503"/>
                      <a:pt x="55651" y="58503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5" name="Google Shape;465;p21">
                <a:extLst>
                  <a:ext uri="{FF2B5EF4-FFF2-40B4-BE49-F238E27FC236}">
                    <a16:creationId xmlns:a16="http://schemas.microsoft.com/office/drawing/2014/main" id="{174851EE-8E0C-A1B3-7D11-61EC79A479D7}"/>
                  </a:ext>
                </a:extLst>
              </p:cNvPr>
              <p:cNvSpPr/>
              <p:nvPr/>
            </p:nvSpPr>
            <p:spPr>
              <a:xfrm>
                <a:off x="3550389" y="3701660"/>
                <a:ext cx="58502" cy="58502"/>
              </a:xfrm>
              <a:custGeom>
                <a:avLst/>
                <a:gdLst/>
                <a:ahLst/>
                <a:cxnLst/>
                <a:rect l="l" t="t" r="r" b="b"/>
                <a:pathLst>
                  <a:path w="58502" h="58502" extrusionOk="0">
                    <a:moveTo>
                      <a:pt x="55651" y="58503"/>
                    </a:moveTo>
                    <a:lnTo>
                      <a:pt x="2851" y="58503"/>
                    </a:lnTo>
                    <a:cubicBezTo>
                      <a:pt x="1277" y="58503"/>
                      <a:pt x="0" y="57226"/>
                      <a:pt x="0" y="55651"/>
                    </a:cubicBezTo>
                    <a:lnTo>
                      <a:pt x="0" y="2851"/>
                    </a:lnTo>
                    <a:cubicBezTo>
                      <a:pt x="0" y="1277"/>
                      <a:pt x="1277" y="0"/>
                      <a:pt x="2851" y="0"/>
                    </a:cubicBezTo>
                    <a:lnTo>
                      <a:pt x="55651" y="0"/>
                    </a:lnTo>
                    <a:cubicBezTo>
                      <a:pt x="57226" y="0"/>
                      <a:pt x="58503" y="1277"/>
                      <a:pt x="58503" y="2851"/>
                    </a:cubicBezTo>
                    <a:lnTo>
                      <a:pt x="58503" y="55651"/>
                    </a:lnTo>
                    <a:cubicBezTo>
                      <a:pt x="58503" y="57226"/>
                      <a:pt x="57226" y="58503"/>
                      <a:pt x="55651" y="58503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6" name="Google Shape;466;p21">
                <a:extLst>
                  <a:ext uri="{FF2B5EF4-FFF2-40B4-BE49-F238E27FC236}">
                    <a16:creationId xmlns:a16="http://schemas.microsoft.com/office/drawing/2014/main" id="{BC0FE979-43AB-F4CB-E1FC-D87ECEB4434F}"/>
                  </a:ext>
                </a:extLst>
              </p:cNvPr>
              <p:cNvSpPr/>
              <p:nvPr/>
            </p:nvSpPr>
            <p:spPr>
              <a:xfrm>
                <a:off x="3640154" y="3701660"/>
                <a:ext cx="58502" cy="58502"/>
              </a:xfrm>
              <a:custGeom>
                <a:avLst/>
                <a:gdLst/>
                <a:ahLst/>
                <a:cxnLst/>
                <a:rect l="l" t="t" r="r" b="b"/>
                <a:pathLst>
                  <a:path w="58502" h="58502" extrusionOk="0">
                    <a:moveTo>
                      <a:pt x="55651" y="58503"/>
                    </a:moveTo>
                    <a:lnTo>
                      <a:pt x="2851" y="58503"/>
                    </a:lnTo>
                    <a:cubicBezTo>
                      <a:pt x="1277" y="58503"/>
                      <a:pt x="0" y="57226"/>
                      <a:pt x="0" y="55651"/>
                    </a:cubicBezTo>
                    <a:lnTo>
                      <a:pt x="0" y="2851"/>
                    </a:lnTo>
                    <a:cubicBezTo>
                      <a:pt x="0" y="1277"/>
                      <a:pt x="1277" y="0"/>
                      <a:pt x="2851" y="0"/>
                    </a:cubicBezTo>
                    <a:lnTo>
                      <a:pt x="55651" y="0"/>
                    </a:lnTo>
                    <a:cubicBezTo>
                      <a:pt x="57226" y="0"/>
                      <a:pt x="58503" y="1277"/>
                      <a:pt x="58503" y="2851"/>
                    </a:cubicBezTo>
                    <a:lnTo>
                      <a:pt x="58503" y="55651"/>
                    </a:lnTo>
                    <a:cubicBezTo>
                      <a:pt x="58503" y="57226"/>
                      <a:pt x="57226" y="58503"/>
                      <a:pt x="55651" y="58503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67" name="Google Shape;467;p21">
              <a:extLst>
                <a:ext uri="{FF2B5EF4-FFF2-40B4-BE49-F238E27FC236}">
                  <a16:creationId xmlns:a16="http://schemas.microsoft.com/office/drawing/2014/main" id="{2883B58B-AEFD-EDE3-A61F-E8D1C9F92279}"/>
                </a:ext>
              </a:extLst>
            </p:cNvPr>
            <p:cNvGrpSpPr/>
            <p:nvPr/>
          </p:nvGrpSpPr>
          <p:grpSpPr>
            <a:xfrm>
              <a:off x="3460624" y="3799797"/>
              <a:ext cx="238032" cy="58502"/>
              <a:chOff x="3460624" y="3799797"/>
              <a:chExt cx="238032" cy="58502"/>
            </a:xfrm>
          </p:grpSpPr>
          <p:sp>
            <p:nvSpPr>
              <p:cNvPr id="468" name="Google Shape;468;p21">
                <a:extLst>
                  <a:ext uri="{FF2B5EF4-FFF2-40B4-BE49-F238E27FC236}">
                    <a16:creationId xmlns:a16="http://schemas.microsoft.com/office/drawing/2014/main" id="{69E3429F-B747-54E4-1491-278EB7443F31}"/>
                  </a:ext>
                </a:extLst>
              </p:cNvPr>
              <p:cNvSpPr/>
              <p:nvPr/>
            </p:nvSpPr>
            <p:spPr>
              <a:xfrm>
                <a:off x="3460624" y="3799797"/>
                <a:ext cx="58502" cy="58502"/>
              </a:xfrm>
              <a:custGeom>
                <a:avLst/>
                <a:gdLst/>
                <a:ahLst/>
                <a:cxnLst/>
                <a:rect l="l" t="t" r="r" b="b"/>
                <a:pathLst>
                  <a:path w="58502" h="58502" extrusionOk="0">
                    <a:moveTo>
                      <a:pt x="55651" y="58503"/>
                    </a:moveTo>
                    <a:lnTo>
                      <a:pt x="2851" y="58503"/>
                    </a:lnTo>
                    <a:cubicBezTo>
                      <a:pt x="1277" y="58503"/>
                      <a:pt x="0" y="57226"/>
                      <a:pt x="0" y="55651"/>
                    </a:cubicBezTo>
                    <a:lnTo>
                      <a:pt x="0" y="2851"/>
                    </a:lnTo>
                    <a:cubicBezTo>
                      <a:pt x="0" y="1277"/>
                      <a:pt x="1277" y="0"/>
                      <a:pt x="2851" y="0"/>
                    </a:cubicBezTo>
                    <a:lnTo>
                      <a:pt x="55651" y="0"/>
                    </a:lnTo>
                    <a:cubicBezTo>
                      <a:pt x="57226" y="0"/>
                      <a:pt x="58503" y="1277"/>
                      <a:pt x="58503" y="2851"/>
                    </a:cubicBezTo>
                    <a:lnTo>
                      <a:pt x="58503" y="55651"/>
                    </a:lnTo>
                    <a:cubicBezTo>
                      <a:pt x="58503" y="57226"/>
                      <a:pt x="57226" y="58503"/>
                      <a:pt x="55651" y="58503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9" name="Google Shape;469;p21">
                <a:extLst>
                  <a:ext uri="{FF2B5EF4-FFF2-40B4-BE49-F238E27FC236}">
                    <a16:creationId xmlns:a16="http://schemas.microsoft.com/office/drawing/2014/main" id="{4256BBE3-5045-7551-0179-D7A596AC6987}"/>
                  </a:ext>
                </a:extLst>
              </p:cNvPr>
              <p:cNvSpPr/>
              <p:nvPr/>
            </p:nvSpPr>
            <p:spPr>
              <a:xfrm>
                <a:off x="3550389" y="3799797"/>
                <a:ext cx="58502" cy="58502"/>
              </a:xfrm>
              <a:custGeom>
                <a:avLst/>
                <a:gdLst/>
                <a:ahLst/>
                <a:cxnLst/>
                <a:rect l="l" t="t" r="r" b="b"/>
                <a:pathLst>
                  <a:path w="58502" h="58502" extrusionOk="0">
                    <a:moveTo>
                      <a:pt x="55651" y="58503"/>
                    </a:moveTo>
                    <a:lnTo>
                      <a:pt x="2851" y="58503"/>
                    </a:lnTo>
                    <a:cubicBezTo>
                      <a:pt x="1277" y="58503"/>
                      <a:pt x="0" y="57226"/>
                      <a:pt x="0" y="55651"/>
                    </a:cubicBezTo>
                    <a:lnTo>
                      <a:pt x="0" y="2851"/>
                    </a:lnTo>
                    <a:cubicBezTo>
                      <a:pt x="0" y="1277"/>
                      <a:pt x="1277" y="0"/>
                      <a:pt x="2851" y="0"/>
                    </a:cubicBezTo>
                    <a:lnTo>
                      <a:pt x="55651" y="0"/>
                    </a:lnTo>
                    <a:cubicBezTo>
                      <a:pt x="57226" y="0"/>
                      <a:pt x="58503" y="1277"/>
                      <a:pt x="58503" y="2851"/>
                    </a:cubicBezTo>
                    <a:lnTo>
                      <a:pt x="58503" y="55651"/>
                    </a:lnTo>
                    <a:cubicBezTo>
                      <a:pt x="58503" y="57226"/>
                      <a:pt x="57226" y="58503"/>
                      <a:pt x="55651" y="58503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0" name="Google Shape;470;p21">
                <a:extLst>
                  <a:ext uri="{FF2B5EF4-FFF2-40B4-BE49-F238E27FC236}">
                    <a16:creationId xmlns:a16="http://schemas.microsoft.com/office/drawing/2014/main" id="{B5BF88A0-3798-39E2-B346-761F6E2C3FBD}"/>
                  </a:ext>
                </a:extLst>
              </p:cNvPr>
              <p:cNvSpPr/>
              <p:nvPr/>
            </p:nvSpPr>
            <p:spPr>
              <a:xfrm>
                <a:off x="3640154" y="3799797"/>
                <a:ext cx="58502" cy="58502"/>
              </a:xfrm>
              <a:custGeom>
                <a:avLst/>
                <a:gdLst/>
                <a:ahLst/>
                <a:cxnLst/>
                <a:rect l="l" t="t" r="r" b="b"/>
                <a:pathLst>
                  <a:path w="58502" h="58502" extrusionOk="0">
                    <a:moveTo>
                      <a:pt x="55651" y="58503"/>
                    </a:moveTo>
                    <a:lnTo>
                      <a:pt x="2851" y="58503"/>
                    </a:lnTo>
                    <a:cubicBezTo>
                      <a:pt x="1277" y="58503"/>
                      <a:pt x="0" y="57226"/>
                      <a:pt x="0" y="55651"/>
                    </a:cubicBezTo>
                    <a:lnTo>
                      <a:pt x="0" y="2851"/>
                    </a:lnTo>
                    <a:cubicBezTo>
                      <a:pt x="0" y="1277"/>
                      <a:pt x="1277" y="0"/>
                      <a:pt x="2851" y="0"/>
                    </a:cubicBezTo>
                    <a:lnTo>
                      <a:pt x="55651" y="0"/>
                    </a:lnTo>
                    <a:cubicBezTo>
                      <a:pt x="57226" y="0"/>
                      <a:pt x="58503" y="1277"/>
                      <a:pt x="58503" y="2851"/>
                    </a:cubicBezTo>
                    <a:lnTo>
                      <a:pt x="58503" y="55651"/>
                    </a:lnTo>
                    <a:cubicBezTo>
                      <a:pt x="58503" y="57226"/>
                      <a:pt x="57226" y="58503"/>
                      <a:pt x="55651" y="58503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71" name="Google Shape;471;p21">
              <a:extLst>
                <a:ext uri="{FF2B5EF4-FFF2-40B4-BE49-F238E27FC236}">
                  <a16:creationId xmlns:a16="http://schemas.microsoft.com/office/drawing/2014/main" id="{E9B640F6-8DAB-C224-02CA-717A688FBB2C}"/>
                </a:ext>
              </a:extLst>
            </p:cNvPr>
            <p:cNvGrpSpPr/>
            <p:nvPr/>
          </p:nvGrpSpPr>
          <p:grpSpPr>
            <a:xfrm>
              <a:off x="3495311" y="3701657"/>
              <a:ext cx="203345" cy="58503"/>
              <a:chOff x="3495311" y="3701657"/>
              <a:chExt cx="203345" cy="58503"/>
            </a:xfrm>
          </p:grpSpPr>
          <p:sp>
            <p:nvSpPr>
              <p:cNvPr id="472" name="Google Shape;472;p21">
                <a:extLst>
                  <a:ext uri="{FF2B5EF4-FFF2-40B4-BE49-F238E27FC236}">
                    <a16:creationId xmlns:a16="http://schemas.microsoft.com/office/drawing/2014/main" id="{5BCAE1C3-D635-7069-7449-7A345C38F224}"/>
                  </a:ext>
                </a:extLst>
              </p:cNvPr>
              <p:cNvSpPr/>
              <p:nvPr/>
            </p:nvSpPr>
            <p:spPr>
              <a:xfrm>
                <a:off x="3495311" y="3701657"/>
                <a:ext cx="23818" cy="58503"/>
              </a:xfrm>
              <a:custGeom>
                <a:avLst/>
                <a:gdLst/>
                <a:ahLst/>
                <a:cxnLst/>
                <a:rect l="l" t="t" r="r" b="b"/>
                <a:pathLst>
                  <a:path w="23818" h="58503" extrusionOk="0">
                    <a:moveTo>
                      <a:pt x="23818" y="2859"/>
                    </a:moveTo>
                    <a:lnTo>
                      <a:pt x="23818" y="55657"/>
                    </a:lnTo>
                    <a:cubicBezTo>
                      <a:pt x="23818" y="57231"/>
                      <a:pt x="22534" y="58504"/>
                      <a:pt x="20959" y="58504"/>
                    </a:cubicBezTo>
                    <a:lnTo>
                      <a:pt x="0" y="58504"/>
                    </a:lnTo>
                    <a:cubicBezTo>
                      <a:pt x="1574" y="58504"/>
                      <a:pt x="2859" y="57230"/>
                      <a:pt x="2859" y="55657"/>
                    </a:cubicBezTo>
                    <a:lnTo>
                      <a:pt x="2859" y="2859"/>
                    </a:lnTo>
                    <a:cubicBezTo>
                      <a:pt x="2859" y="1285"/>
                      <a:pt x="1574" y="0"/>
                      <a:pt x="0" y="0"/>
                    </a:cubicBezTo>
                    <a:lnTo>
                      <a:pt x="20959" y="0"/>
                    </a:lnTo>
                    <a:cubicBezTo>
                      <a:pt x="22534" y="1"/>
                      <a:pt x="23818" y="1286"/>
                      <a:pt x="23818" y="2859"/>
                    </a:cubicBezTo>
                    <a:close/>
                  </a:path>
                </a:pathLst>
              </a:cu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3" name="Google Shape;473;p21">
                <a:extLst>
                  <a:ext uri="{FF2B5EF4-FFF2-40B4-BE49-F238E27FC236}">
                    <a16:creationId xmlns:a16="http://schemas.microsoft.com/office/drawing/2014/main" id="{93FF9C54-352C-5F73-BD6E-E0257C71DA80}"/>
                  </a:ext>
                </a:extLst>
              </p:cNvPr>
              <p:cNvSpPr/>
              <p:nvPr/>
            </p:nvSpPr>
            <p:spPr>
              <a:xfrm>
                <a:off x="3585074" y="3701657"/>
                <a:ext cx="23818" cy="58503"/>
              </a:xfrm>
              <a:custGeom>
                <a:avLst/>
                <a:gdLst/>
                <a:ahLst/>
                <a:cxnLst/>
                <a:rect l="l" t="t" r="r" b="b"/>
                <a:pathLst>
                  <a:path w="23818" h="58503" extrusionOk="0">
                    <a:moveTo>
                      <a:pt x="23818" y="2859"/>
                    </a:moveTo>
                    <a:lnTo>
                      <a:pt x="23818" y="55657"/>
                    </a:lnTo>
                    <a:cubicBezTo>
                      <a:pt x="23818" y="57231"/>
                      <a:pt x="22545" y="58504"/>
                      <a:pt x="20959" y="58504"/>
                    </a:cubicBezTo>
                    <a:lnTo>
                      <a:pt x="0" y="58504"/>
                    </a:lnTo>
                    <a:cubicBezTo>
                      <a:pt x="1574" y="58504"/>
                      <a:pt x="2859" y="57230"/>
                      <a:pt x="2859" y="55657"/>
                    </a:cubicBezTo>
                    <a:lnTo>
                      <a:pt x="2859" y="2859"/>
                    </a:lnTo>
                    <a:cubicBezTo>
                      <a:pt x="2859" y="1285"/>
                      <a:pt x="1574" y="0"/>
                      <a:pt x="0" y="0"/>
                    </a:cubicBezTo>
                    <a:lnTo>
                      <a:pt x="20959" y="0"/>
                    </a:lnTo>
                    <a:cubicBezTo>
                      <a:pt x="22546" y="1"/>
                      <a:pt x="23818" y="1286"/>
                      <a:pt x="23818" y="2859"/>
                    </a:cubicBezTo>
                    <a:close/>
                  </a:path>
                </a:pathLst>
              </a:cu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4" name="Google Shape;474;p21">
                <a:extLst>
                  <a:ext uri="{FF2B5EF4-FFF2-40B4-BE49-F238E27FC236}">
                    <a16:creationId xmlns:a16="http://schemas.microsoft.com/office/drawing/2014/main" id="{F93818D7-B2D2-3D28-B501-AD091970357F}"/>
                  </a:ext>
                </a:extLst>
              </p:cNvPr>
              <p:cNvSpPr/>
              <p:nvPr/>
            </p:nvSpPr>
            <p:spPr>
              <a:xfrm>
                <a:off x="3674839" y="3701657"/>
                <a:ext cx="23817" cy="58503"/>
              </a:xfrm>
              <a:custGeom>
                <a:avLst/>
                <a:gdLst/>
                <a:ahLst/>
                <a:cxnLst/>
                <a:rect l="l" t="t" r="r" b="b"/>
                <a:pathLst>
                  <a:path w="23817" h="58503" extrusionOk="0">
                    <a:moveTo>
                      <a:pt x="23817" y="2859"/>
                    </a:moveTo>
                    <a:lnTo>
                      <a:pt x="23817" y="55657"/>
                    </a:lnTo>
                    <a:cubicBezTo>
                      <a:pt x="23817" y="57231"/>
                      <a:pt x="22544" y="58504"/>
                      <a:pt x="20970" y="58504"/>
                    </a:cubicBezTo>
                    <a:lnTo>
                      <a:pt x="0" y="58504"/>
                    </a:lnTo>
                    <a:cubicBezTo>
                      <a:pt x="1586" y="58504"/>
                      <a:pt x="2859" y="57230"/>
                      <a:pt x="2859" y="55657"/>
                    </a:cubicBezTo>
                    <a:lnTo>
                      <a:pt x="2859" y="2859"/>
                    </a:lnTo>
                    <a:cubicBezTo>
                      <a:pt x="2859" y="1285"/>
                      <a:pt x="1586" y="0"/>
                      <a:pt x="0" y="0"/>
                    </a:cubicBezTo>
                    <a:lnTo>
                      <a:pt x="20970" y="0"/>
                    </a:lnTo>
                    <a:cubicBezTo>
                      <a:pt x="22544" y="1"/>
                      <a:pt x="23817" y="1286"/>
                      <a:pt x="23817" y="2859"/>
                    </a:cubicBezTo>
                    <a:close/>
                  </a:path>
                </a:pathLst>
              </a:cu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75" name="Google Shape;475;p21">
              <a:extLst>
                <a:ext uri="{FF2B5EF4-FFF2-40B4-BE49-F238E27FC236}">
                  <a16:creationId xmlns:a16="http://schemas.microsoft.com/office/drawing/2014/main" id="{90E47382-468B-1026-BD05-77B3BCB92722}"/>
                </a:ext>
              </a:extLst>
            </p:cNvPr>
            <p:cNvGrpSpPr/>
            <p:nvPr/>
          </p:nvGrpSpPr>
          <p:grpSpPr>
            <a:xfrm>
              <a:off x="3495311" y="3799800"/>
              <a:ext cx="203345" cy="58503"/>
              <a:chOff x="3495311" y="3799800"/>
              <a:chExt cx="203345" cy="58503"/>
            </a:xfrm>
          </p:grpSpPr>
          <p:sp>
            <p:nvSpPr>
              <p:cNvPr id="476" name="Google Shape;476;p21">
                <a:extLst>
                  <a:ext uri="{FF2B5EF4-FFF2-40B4-BE49-F238E27FC236}">
                    <a16:creationId xmlns:a16="http://schemas.microsoft.com/office/drawing/2014/main" id="{E431E34B-106C-FDA1-EF93-143F7AEB275C}"/>
                  </a:ext>
                </a:extLst>
              </p:cNvPr>
              <p:cNvSpPr/>
              <p:nvPr/>
            </p:nvSpPr>
            <p:spPr>
              <a:xfrm>
                <a:off x="3495311" y="3799800"/>
                <a:ext cx="23818" cy="58503"/>
              </a:xfrm>
              <a:custGeom>
                <a:avLst/>
                <a:gdLst/>
                <a:ahLst/>
                <a:cxnLst/>
                <a:rect l="l" t="t" r="r" b="b"/>
                <a:pathLst>
                  <a:path w="23818" h="58503" extrusionOk="0">
                    <a:moveTo>
                      <a:pt x="23818" y="2847"/>
                    </a:moveTo>
                    <a:lnTo>
                      <a:pt x="23818" y="55645"/>
                    </a:lnTo>
                    <a:cubicBezTo>
                      <a:pt x="23818" y="57219"/>
                      <a:pt x="22534" y="58504"/>
                      <a:pt x="20959" y="58504"/>
                    </a:cubicBezTo>
                    <a:lnTo>
                      <a:pt x="0" y="58504"/>
                    </a:lnTo>
                    <a:cubicBezTo>
                      <a:pt x="1574" y="58504"/>
                      <a:pt x="2859" y="57219"/>
                      <a:pt x="2859" y="55645"/>
                    </a:cubicBezTo>
                    <a:lnTo>
                      <a:pt x="2859" y="2847"/>
                    </a:lnTo>
                    <a:cubicBezTo>
                      <a:pt x="2859" y="1273"/>
                      <a:pt x="1574" y="0"/>
                      <a:pt x="0" y="0"/>
                    </a:cubicBezTo>
                    <a:lnTo>
                      <a:pt x="20959" y="0"/>
                    </a:lnTo>
                    <a:cubicBezTo>
                      <a:pt x="22534" y="0"/>
                      <a:pt x="23818" y="1272"/>
                      <a:pt x="23818" y="2847"/>
                    </a:cubicBezTo>
                    <a:close/>
                  </a:path>
                </a:pathLst>
              </a:cu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7" name="Google Shape;477;p21">
                <a:extLst>
                  <a:ext uri="{FF2B5EF4-FFF2-40B4-BE49-F238E27FC236}">
                    <a16:creationId xmlns:a16="http://schemas.microsoft.com/office/drawing/2014/main" id="{0BF6ECB6-DB9B-A8FA-8C76-D47ACDDA9507}"/>
                  </a:ext>
                </a:extLst>
              </p:cNvPr>
              <p:cNvSpPr/>
              <p:nvPr/>
            </p:nvSpPr>
            <p:spPr>
              <a:xfrm>
                <a:off x="3585074" y="3799800"/>
                <a:ext cx="23818" cy="58503"/>
              </a:xfrm>
              <a:custGeom>
                <a:avLst/>
                <a:gdLst/>
                <a:ahLst/>
                <a:cxnLst/>
                <a:rect l="l" t="t" r="r" b="b"/>
                <a:pathLst>
                  <a:path w="23818" h="58503" extrusionOk="0">
                    <a:moveTo>
                      <a:pt x="23818" y="2847"/>
                    </a:moveTo>
                    <a:lnTo>
                      <a:pt x="23818" y="55645"/>
                    </a:lnTo>
                    <a:cubicBezTo>
                      <a:pt x="23818" y="57219"/>
                      <a:pt x="22545" y="58504"/>
                      <a:pt x="20959" y="58504"/>
                    </a:cubicBezTo>
                    <a:lnTo>
                      <a:pt x="0" y="58504"/>
                    </a:lnTo>
                    <a:cubicBezTo>
                      <a:pt x="1574" y="58504"/>
                      <a:pt x="2859" y="57219"/>
                      <a:pt x="2859" y="55645"/>
                    </a:cubicBezTo>
                    <a:lnTo>
                      <a:pt x="2859" y="2847"/>
                    </a:lnTo>
                    <a:cubicBezTo>
                      <a:pt x="2859" y="1273"/>
                      <a:pt x="1574" y="0"/>
                      <a:pt x="0" y="0"/>
                    </a:cubicBezTo>
                    <a:lnTo>
                      <a:pt x="20959" y="0"/>
                    </a:lnTo>
                    <a:cubicBezTo>
                      <a:pt x="22546" y="0"/>
                      <a:pt x="23818" y="1272"/>
                      <a:pt x="23818" y="2847"/>
                    </a:cubicBezTo>
                    <a:close/>
                  </a:path>
                </a:pathLst>
              </a:cu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8" name="Google Shape;478;p21">
                <a:extLst>
                  <a:ext uri="{FF2B5EF4-FFF2-40B4-BE49-F238E27FC236}">
                    <a16:creationId xmlns:a16="http://schemas.microsoft.com/office/drawing/2014/main" id="{B4E5CF9E-A11B-83B8-97F0-D78585734166}"/>
                  </a:ext>
                </a:extLst>
              </p:cNvPr>
              <p:cNvSpPr/>
              <p:nvPr/>
            </p:nvSpPr>
            <p:spPr>
              <a:xfrm>
                <a:off x="3674839" y="3799800"/>
                <a:ext cx="23817" cy="58503"/>
              </a:xfrm>
              <a:custGeom>
                <a:avLst/>
                <a:gdLst/>
                <a:ahLst/>
                <a:cxnLst/>
                <a:rect l="l" t="t" r="r" b="b"/>
                <a:pathLst>
                  <a:path w="23817" h="58503" extrusionOk="0">
                    <a:moveTo>
                      <a:pt x="23817" y="2847"/>
                    </a:moveTo>
                    <a:lnTo>
                      <a:pt x="23817" y="55645"/>
                    </a:lnTo>
                    <a:cubicBezTo>
                      <a:pt x="23817" y="57219"/>
                      <a:pt x="22544" y="58504"/>
                      <a:pt x="20970" y="58504"/>
                    </a:cubicBezTo>
                    <a:lnTo>
                      <a:pt x="0" y="58504"/>
                    </a:lnTo>
                    <a:cubicBezTo>
                      <a:pt x="1586" y="58504"/>
                      <a:pt x="2859" y="57219"/>
                      <a:pt x="2859" y="55645"/>
                    </a:cubicBezTo>
                    <a:lnTo>
                      <a:pt x="2859" y="2847"/>
                    </a:lnTo>
                    <a:cubicBezTo>
                      <a:pt x="2859" y="1273"/>
                      <a:pt x="1586" y="0"/>
                      <a:pt x="0" y="0"/>
                    </a:cubicBezTo>
                    <a:lnTo>
                      <a:pt x="20970" y="0"/>
                    </a:lnTo>
                    <a:cubicBezTo>
                      <a:pt x="22544" y="0"/>
                      <a:pt x="23817" y="1272"/>
                      <a:pt x="23817" y="2847"/>
                    </a:cubicBezTo>
                    <a:close/>
                  </a:path>
                </a:pathLst>
              </a:cu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79" name="Google Shape;479;p21">
            <a:extLst>
              <a:ext uri="{FF2B5EF4-FFF2-40B4-BE49-F238E27FC236}">
                <a16:creationId xmlns:a16="http://schemas.microsoft.com/office/drawing/2014/main" id="{7138F9F1-078C-A5FA-38C0-7D5341CC8EA2}"/>
              </a:ext>
            </a:extLst>
          </p:cNvPr>
          <p:cNvGrpSpPr/>
          <p:nvPr/>
        </p:nvGrpSpPr>
        <p:grpSpPr>
          <a:xfrm>
            <a:off x="7422670" y="2750207"/>
            <a:ext cx="460258" cy="438867"/>
            <a:chOff x="10289309" y="2756561"/>
            <a:chExt cx="574963" cy="548241"/>
          </a:xfrm>
        </p:grpSpPr>
        <p:sp>
          <p:nvSpPr>
            <p:cNvPr id="480" name="Google Shape;480;p21">
              <a:extLst>
                <a:ext uri="{FF2B5EF4-FFF2-40B4-BE49-F238E27FC236}">
                  <a16:creationId xmlns:a16="http://schemas.microsoft.com/office/drawing/2014/main" id="{AED65621-3E54-B427-2E97-CBB95AFE0799}"/>
                </a:ext>
              </a:extLst>
            </p:cNvPr>
            <p:cNvSpPr/>
            <p:nvPr/>
          </p:nvSpPr>
          <p:spPr>
            <a:xfrm>
              <a:off x="10366593" y="2870882"/>
              <a:ext cx="420390" cy="351535"/>
            </a:xfrm>
            <a:custGeom>
              <a:avLst/>
              <a:gdLst/>
              <a:ahLst/>
              <a:cxnLst/>
              <a:rect l="l" t="t" r="r" b="b"/>
              <a:pathLst>
                <a:path w="420390" h="351535" extrusionOk="0">
                  <a:moveTo>
                    <a:pt x="404858" y="351535"/>
                  </a:moveTo>
                  <a:lnTo>
                    <a:pt x="15532" y="351535"/>
                  </a:lnTo>
                  <a:cubicBezTo>
                    <a:pt x="6953" y="351535"/>
                    <a:pt x="0" y="344581"/>
                    <a:pt x="0" y="336004"/>
                  </a:cubicBezTo>
                  <a:lnTo>
                    <a:pt x="0" y="0"/>
                  </a:lnTo>
                  <a:lnTo>
                    <a:pt x="420391" y="0"/>
                  </a:lnTo>
                  <a:lnTo>
                    <a:pt x="420391" y="336002"/>
                  </a:lnTo>
                  <a:cubicBezTo>
                    <a:pt x="420391" y="344581"/>
                    <a:pt x="413436" y="351535"/>
                    <a:pt x="404858" y="35153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1" name="Google Shape;481;p21">
              <a:extLst>
                <a:ext uri="{FF2B5EF4-FFF2-40B4-BE49-F238E27FC236}">
                  <a16:creationId xmlns:a16="http://schemas.microsoft.com/office/drawing/2014/main" id="{71CD15F6-C199-3F08-36F1-9686B76D6588}"/>
                </a:ext>
              </a:extLst>
            </p:cNvPr>
            <p:cNvSpPr/>
            <p:nvPr/>
          </p:nvSpPr>
          <p:spPr>
            <a:xfrm>
              <a:off x="10299944" y="2767049"/>
              <a:ext cx="553686" cy="527113"/>
            </a:xfrm>
            <a:custGeom>
              <a:avLst/>
              <a:gdLst/>
              <a:ahLst/>
              <a:cxnLst/>
              <a:rect l="l" t="t" r="r" b="b"/>
              <a:pathLst>
                <a:path w="553686" h="527113" extrusionOk="0">
                  <a:moveTo>
                    <a:pt x="545381" y="1920"/>
                  </a:moveTo>
                  <a:cubicBezTo>
                    <a:pt x="541182" y="516"/>
                    <a:pt x="544777" y="214"/>
                    <a:pt x="541182" y="148"/>
                  </a:cubicBezTo>
                  <a:cubicBezTo>
                    <a:pt x="523255" y="-185"/>
                    <a:pt x="411684" y="148"/>
                    <a:pt x="378122" y="148"/>
                  </a:cubicBezTo>
                  <a:cubicBezTo>
                    <a:pt x="337349" y="148"/>
                    <a:pt x="296576" y="148"/>
                    <a:pt x="255803" y="148"/>
                  </a:cubicBezTo>
                  <a:cubicBezTo>
                    <a:pt x="216234" y="148"/>
                    <a:pt x="176664" y="148"/>
                    <a:pt x="137094" y="148"/>
                  </a:cubicBezTo>
                  <a:cubicBezTo>
                    <a:pt x="107141" y="148"/>
                    <a:pt x="77189" y="148"/>
                    <a:pt x="47236" y="148"/>
                  </a:cubicBezTo>
                  <a:cubicBezTo>
                    <a:pt x="35313" y="148"/>
                    <a:pt x="23390" y="148"/>
                    <a:pt x="11467" y="148"/>
                  </a:cubicBezTo>
                  <a:cubicBezTo>
                    <a:pt x="7945" y="148"/>
                    <a:pt x="4894" y="2040"/>
                    <a:pt x="3368" y="4809"/>
                  </a:cubicBezTo>
                  <a:cubicBezTo>
                    <a:pt x="1322" y="6396"/>
                    <a:pt x="0" y="8872"/>
                    <a:pt x="0" y="11662"/>
                  </a:cubicBezTo>
                  <a:lnTo>
                    <a:pt x="0" y="518437"/>
                  </a:lnTo>
                  <a:cubicBezTo>
                    <a:pt x="0" y="523229"/>
                    <a:pt x="3884" y="527114"/>
                    <a:pt x="8676" y="527114"/>
                  </a:cubicBezTo>
                  <a:cubicBezTo>
                    <a:pt x="10298" y="527114"/>
                    <a:pt x="11809" y="526661"/>
                    <a:pt x="13107" y="525886"/>
                  </a:cubicBezTo>
                  <a:cubicBezTo>
                    <a:pt x="14463" y="526660"/>
                    <a:pt x="16041" y="527114"/>
                    <a:pt x="17734" y="527114"/>
                  </a:cubicBezTo>
                  <a:lnTo>
                    <a:pt x="537329" y="527114"/>
                  </a:lnTo>
                  <a:cubicBezTo>
                    <a:pt x="538737" y="527114"/>
                    <a:pt x="540064" y="526797"/>
                    <a:pt x="541252" y="526248"/>
                  </a:cubicBezTo>
                  <a:cubicBezTo>
                    <a:pt x="542391" y="526797"/>
                    <a:pt x="543662" y="527114"/>
                    <a:pt x="545011" y="527114"/>
                  </a:cubicBezTo>
                  <a:cubicBezTo>
                    <a:pt x="549803" y="527114"/>
                    <a:pt x="553687" y="523229"/>
                    <a:pt x="553687" y="518437"/>
                  </a:cubicBezTo>
                  <a:cubicBezTo>
                    <a:pt x="553687" y="518437"/>
                    <a:pt x="553687" y="12650"/>
                    <a:pt x="553687" y="11659"/>
                  </a:cubicBezTo>
                  <a:cubicBezTo>
                    <a:pt x="553687" y="6324"/>
                    <a:pt x="549988" y="3459"/>
                    <a:pt x="545381" y="1920"/>
                  </a:cubicBezTo>
                  <a:close/>
                  <a:moveTo>
                    <a:pt x="17352" y="509779"/>
                  </a:moveTo>
                  <a:lnTo>
                    <a:pt x="17352" y="17500"/>
                  </a:lnTo>
                  <a:lnTo>
                    <a:pt x="535869" y="17500"/>
                  </a:lnTo>
                  <a:cubicBezTo>
                    <a:pt x="536026" y="17500"/>
                    <a:pt x="536179" y="17485"/>
                    <a:pt x="536334" y="17478"/>
                  </a:cubicBezTo>
                  <a:lnTo>
                    <a:pt x="536334" y="509761"/>
                  </a:lnTo>
                  <a:lnTo>
                    <a:pt x="17734" y="509761"/>
                  </a:lnTo>
                  <a:cubicBezTo>
                    <a:pt x="17605" y="509761"/>
                    <a:pt x="17480" y="509775"/>
                    <a:pt x="17352" y="50977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82" name="Google Shape;482;p21">
              <a:extLst>
                <a:ext uri="{FF2B5EF4-FFF2-40B4-BE49-F238E27FC236}">
                  <a16:creationId xmlns:a16="http://schemas.microsoft.com/office/drawing/2014/main" id="{20613D4A-53B3-6CFA-0594-4167CCDE3027}"/>
                </a:ext>
              </a:extLst>
            </p:cNvPr>
            <p:cNvGrpSpPr/>
            <p:nvPr/>
          </p:nvGrpSpPr>
          <p:grpSpPr>
            <a:xfrm>
              <a:off x="10289309" y="2756561"/>
              <a:ext cx="574957" cy="548236"/>
              <a:chOff x="10289309" y="2756561"/>
              <a:chExt cx="574957" cy="548236"/>
            </a:xfrm>
          </p:grpSpPr>
          <p:sp>
            <p:nvSpPr>
              <p:cNvPr id="483" name="Google Shape;483;p21">
                <a:extLst>
                  <a:ext uri="{FF2B5EF4-FFF2-40B4-BE49-F238E27FC236}">
                    <a16:creationId xmlns:a16="http://schemas.microsoft.com/office/drawing/2014/main" id="{01039617-1270-6B93-7157-4214589B620B}"/>
                  </a:ext>
                </a:extLst>
              </p:cNvPr>
              <p:cNvSpPr/>
              <p:nvPr/>
            </p:nvSpPr>
            <p:spPr>
              <a:xfrm>
                <a:off x="10289309" y="2756561"/>
                <a:ext cx="38623" cy="38623"/>
              </a:xfrm>
              <a:custGeom>
                <a:avLst/>
                <a:gdLst/>
                <a:ahLst/>
                <a:cxnLst/>
                <a:rect l="l" t="t" r="r" b="b"/>
                <a:pathLst>
                  <a:path w="38623" h="38623" extrusionOk="0">
                    <a:moveTo>
                      <a:pt x="38624" y="19312"/>
                    </a:moveTo>
                    <a:cubicBezTo>
                      <a:pt x="38624" y="29977"/>
                      <a:pt x="29977" y="38624"/>
                      <a:pt x="19312" y="38624"/>
                    </a:cubicBezTo>
                    <a:cubicBezTo>
                      <a:pt x="8646" y="38624"/>
                      <a:pt x="0" y="29977"/>
                      <a:pt x="0" y="19312"/>
                    </a:cubicBezTo>
                    <a:cubicBezTo>
                      <a:pt x="0" y="8646"/>
                      <a:pt x="8646" y="0"/>
                      <a:pt x="19312" y="0"/>
                    </a:cubicBezTo>
                    <a:cubicBezTo>
                      <a:pt x="29977" y="0"/>
                      <a:pt x="38624" y="8646"/>
                      <a:pt x="38624" y="19312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4" name="Google Shape;484;p21">
                <a:extLst>
                  <a:ext uri="{FF2B5EF4-FFF2-40B4-BE49-F238E27FC236}">
                    <a16:creationId xmlns:a16="http://schemas.microsoft.com/office/drawing/2014/main" id="{5403D194-5B45-9906-79F0-19A6F7891253}"/>
                  </a:ext>
                </a:extLst>
              </p:cNvPr>
              <p:cNvSpPr/>
              <p:nvPr/>
            </p:nvSpPr>
            <p:spPr>
              <a:xfrm>
                <a:off x="10289309" y="3011367"/>
                <a:ext cx="38623" cy="38623"/>
              </a:xfrm>
              <a:custGeom>
                <a:avLst/>
                <a:gdLst/>
                <a:ahLst/>
                <a:cxnLst/>
                <a:rect l="l" t="t" r="r" b="b"/>
                <a:pathLst>
                  <a:path w="38623" h="38623" extrusionOk="0">
                    <a:moveTo>
                      <a:pt x="38624" y="19312"/>
                    </a:moveTo>
                    <a:cubicBezTo>
                      <a:pt x="38624" y="29977"/>
                      <a:pt x="29977" y="38624"/>
                      <a:pt x="19312" y="38624"/>
                    </a:cubicBezTo>
                    <a:cubicBezTo>
                      <a:pt x="8646" y="38624"/>
                      <a:pt x="0" y="29977"/>
                      <a:pt x="0" y="19312"/>
                    </a:cubicBezTo>
                    <a:cubicBezTo>
                      <a:pt x="0" y="8646"/>
                      <a:pt x="8646" y="0"/>
                      <a:pt x="19312" y="0"/>
                    </a:cubicBezTo>
                    <a:cubicBezTo>
                      <a:pt x="29977" y="0"/>
                      <a:pt x="38624" y="8646"/>
                      <a:pt x="38624" y="19312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5" name="Google Shape;485;p21">
                <a:extLst>
                  <a:ext uri="{FF2B5EF4-FFF2-40B4-BE49-F238E27FC236}">
                    <a16:creationId xmlns:a16="http://schemas.microsoft.com/office/drawing/2014/main" id="{362F8438-5DD4-C10C-BB4D-BCCAACC9DA8C}"/>
                  </a:ext>
                </a:extLst>
              </p:cNvPr>
              <p:cNvSpPr/>
              <p:nvPr/>
            </p:nvSpPr>
            <p:spPr>
              <a:xfrm>
                <a:off x="10289309" y="3266174"/>
                <a:ext cx="38623" cy="38623"/>
              </a:xfrm>
              <a:custGeom>
                <a:avLst/>
                <a:gdLst/>
                <a:ahLst/>
                <a:cxnLst/>
                <a:rect l="l" t="t" r="r" b="b"/>
                <a:pathLst>
                  <a:path w="38623" h="38623" extrusionOk="0">
                    <a:moveTo>
                      <a:pt x="38624" y="19312"/>
                    </a:moveTo>
                    <a:cubicBezTo>
                      <a:pt x="38624" y="29977"/>
                      <a:pt x="29977" y="38624"/>
                      <a:pt x="19312" y="38624"/>
                    </a:cubicBezTo>
                    <a:cubicBezTo>
                      <a:pt x="8646" y="38624"/>
                      <a:pt x="0" y="29977"/>
                      <a:pt x="0" y="19312"/>
                    </a:cubicBezTo>
                    <a:cubicBezTo>
                      <a:pt x="0" y="8646"/>
                      <a:pt x="8646" y="0"/>
                      <a:pt x="19312" y="0"/>
                    </a:cubicBezTo>
                    <a:cubicBezTo>
                      <a:pt x="29977" y="0"/>
                      <a:pt x="38624" y="8646"/>
                      <a:pt x="38624" y="19312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6" name="Google Shape;486;p21">
                <a:extLst>
                  <a:ext uri="{FF2B5EF4-FFF2-40B4-BE49-F238E27FC236}">
                    <a16:creationId xmlns:a16="http://schemas.microsoft.com/office/drawing/2014/main" id="{8C0216CC-16D5-3780-F7D2-DD247D2AFE25}"/>
                  </a:ext>
                </a:extLst>
              </p:cNvPr>
              <p:cNvSpPr/>
              <p:nvPr/>
            </p:nvSpPr>
            <p:spPr>
              <a:xfrm>
                <a:off x="10551396" y="2756561"/>
                <a:ext cx="38623" cy="38623"/>
              </a:xfrm>
              <a:custGeom>
                <a:avLst/>
                <a:gdLst/>
                <a:ahLst/>
                <a:cxnLst/>
                <a:rect l="l" t="t" r="r" b="b"/>
                <a:pathLst>
                  <a:path w="38623" h="38623" extrusionOk="0">
                    <a:moveTo>
                      <a:pt x="38624" y="19312"/>
                    </a:moveTo>
                    <a:cubicBezTo>
                      <a:pt x="38624" y="29977"/>
                      <a:pt x="29977" y="38624"/>
                      <a:pt x="19312" y="38624"/>
                    </a:cubicBezTo>
                    <a:cubicBezTo>
                      <a:pt x="8646" y="38624"/>
                      <a:pt x="0" y="29977"/>
                      <a:pt x="0" y="19312"/>
                    </a:cubicBezTo>
                    <a:cubicBezTo>
                      <a:pt x="0" y="8646"/>
                      <a:pt x="8646" y="0"/>
                      <a:pt x="19312" y="0"/>
                    </a:cubicBezTo>
                    <a:cubicBezTo>
                      <a:pt x="29977" y="0"/>
                      <a:pt x="38624" y="8646"/>
                      <a:pt x="38624" y="19312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7" name="Google Shape;487;p21">
                <a:extLst>
                  <a:ext uri="{FF2B5EF4-FFF2-40B4-BE49-F238E27FC236}">
                    <a16:creationId xmlns:a16="http://schemas.microsoft.com/office/drawing/2014/main" id="{40860520-2E56-EC5A-4C80-5E752BDF2938}"/>
                  </a:ext>
                </a:extLst>
              </p:cNvPr>
              <p:cNvSpPr/>
              <p:nvPr/>
            </p:nvSpPr>
            <p:spPr>
              <a:xfrm>
                <a:off x="10551396" y="3266174"/>
                <a:ext cx="38623" cy="38623"/>
              </a:xfrm>
              <a:custGeom>
                <a:avLst/>
                <a:gdLst/>
                <a:ahLst/>
                <a:cxnLst/>
                <a:rect l="l" t="t" r="r" b="b"/>
                <a:pathLst>
                  <a:path w="38623" h="38623" extrusionOk="0">
                    <a:moveTo>
                      <a:pt x="38624" y="19312"/>
                    </a:moveTo>
                    <a:cubicBezTo>
                      <a:pt x="38624" y="29977"/>
                      <a:pt x="29977" y="38624"/>
                      <a:pt x="19312" y="38624"/>
                    </a:cubicBezTo>
                    <a:cubicBezTo>
                      <a:pt x="8646" y="38624"/>
                      <a:pt x="0" y="29977"/>
                      <a:pt x="0" y="19312"/>
                    </a:cubicBezTo>
                    <a:cubicBezTo>
                      <a:pt x="0" y="8646"/>
                      <a:pt x="8646" y="0"/>
                      <a:pt x="19312" y="0"/>
                    </a:cubicBezTo>
                    <a:cubicBezTo>
                      <a:pt x="29977" y="0"/>
                      <a:pt x="38624" y="8646"/>
                      <a:pt x="38624" y="19312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8" name="Google Shape;488;p21">
                <a:extLst>
                  <a:ext uri="{FF2B5EF4-FFF2-40B4-BE49-F238E27FC236}">
                    <a16:creationId xmlns:a16="http://schemas.microsoft.com/office/drawing/2014/main" id="{0B2242D2-16B1-5EA8-A296-FC3F7648A952}"/>
                  </a:ext>
                </a:extLst>
              </p:cNvPr>
              <p:cNvSpPr/>
              <p:nvPr/>
            </p:nvSpPr>
            <p:spPr>
              <a:xfrm>
                <a:off x="10825643" y="2756561"/>
                <a:ext cx="38623" cy="38623"/>
              </a:xfrm>
              <a:custGeom>
                <a:avLst/>
                <a:gdLst/>
                <a:ahLst/>
                <a:cxnLst/>
                <a:rect l="l" t="t" r="r" b="b"/>
                <a:pathLst>
                  <a:path w="38623" h="38623" extrusionOk="0">
                    <a:moveTo>
                      <a:pt x="38624" y="19312"/>
                    </a:moveTo>
                    <a:cubicBezTo>
                      <a:pt x="38624" y="29977"/>
                      <a:pt x="29977" y="38624"/>
                      <a:pt x="19312" y="38624"/>
                    </a:cubicBezTo>
                    <a:cubicBezTo>
                      <a:pt x="8646" y="38624"/>
                      <a:pt x="0" y="29977"/>
                      <a:pt x="0" y="19312"/>
                    </a:cubicBezTo>
                    <a:cubicBezTo>
                      <a:pt x="0" y="8646"/>
                      <a:pt x="8646" y="0"/>
                      <a:pt x="19312" y="0"/>
                    </a:cubicBezTo>
                    <a:cubicBezTo>
                      <a:pt x="29977" y="0"/>
                      <a:pt x="38624" y="8646"/>
                      <a:pt x="38624" y="19312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9" name="Google Shape;489;p21">
                <a:extLst>
                  <a:ext uri="{FF2B5EF4-FFF2-40B4-BE49-F238E27FC236}">
                    <a16:creationId xmlns:a16="http://schemas.microsoft.com/office/drawing/2014/main" id="{F76F34A9-0859-919D-7280-80AD93EEAF78}"/>
                  </a:ext>
                </a:extLst>
              </p:cNvPr>
              <p:cNvSpPr/>
              <p:nvPr/>
            </p:nvSpPr>
            <p:spPr>
              <a:xfrm>
                <a:off x="10825643" y="3011367"/>
                <a:ext cx="38623" cy="38623"/>
              </a:xfrm>
              <a:custGeom>
                <a:avLst/>
                <a:gdLst/>
                <a:ahLst/>
                <a:cxnLst/>
                <a:rect l="l" t="t" r="r" b="b"/>
                <a:pathLst>
                  <a:path w="38623" h="38623" extrusionOk="0">
                    <a:moveTo>
                      <a:pt x="38624" y="19312"/>
                    </a:moveTo>
                    <a:cubicBezTo>
                      <a:pt x="38624" y="29977"/>
                      <a:pt x="29977" y="38624"/>
                      <a:pt x="19312" y="38624"/>
                    </a:cubicBezTo>
                    <a:cubicBezTo>
                      <a:pt x="8646" y="38624"/>
                      <a:pt x="0" y="29977"/>
                      <a:pt x="0" y="19312"/>
                    </a:cubicBezTo>
                    <a:cubicBezTo>
                      <a:pt x="0" y="8646"/>
                      <a:pt x="8646" y="0"/>
                      <a:pt x="19312" y="0"/>
                    </a:cubicBezTo>
                    <a:cubicBezTo>
                      <a:pt x="29977" y="0"/>
                      <a:pt x="38624" y="8646"/>
                      <a:pt x="38624" y="19312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0" name="Google Shape;490;p21">
                <a:extLst>
                  <a:ext uri="{FF2B5EF4-FFF2-40B4-BE49-F238E27FC236}">
                    <a16:creationId xmlns:a16="http://schemas.microsoft.com/office/drawing/2014/main" id="{836DF135-2AA9-AE47-8740-01F2F1B8F55E}"/>
                  </a:ext>
                </a:extLst>
              </p:cNvPr>
              <p:cNvSpPr/>
              <p:nvPr/>
            </p:nvSpPr>
            <p:spPr>
              <a:xfrm>
                <a:off x="10825643" y="3266174"/>
                <a:ext cx="38623" cy="38623"/>
              </a:xfrm>
              <a:custGeom>
                <a:avLst/>
                <a:gdLst/>
                <a:ahLst/>
                <a:cxnLst/>
                <a:rect l="l" t="t" r="r" b="b"/>
                <a:pathLst>
                  <a:path w="38623" h="38623" extrusionOk="0">
                    <a:moveTo>
                      <a:pt x="38624" y="19312"/>
                    </a:moveTo>
                    <a:cubicBezTo>
                      <a:pt x="38624" y="29977"/>
                      <a:pt x="29977" y="38624"/>
                      <a:pt x="19312" y="38624"/>
                    </a:cubicBezTo>
                    <a:cubicBezTo>
                      <a:pt x="8646" y="38624"/>
                      <a:pt x="0" y="29977"/>
                      <a:pt x="0" y="19312"/>
                    </a:cubicBezTo>
                    <a:cubicBezTo>
                      <a:pt x="0" y="8646"/>
                      <a:pt x="8646" y="0"/>
                      <a:pt x="19312" y="0"/>
                    </a:cubicBezTo>
                    <a:cubicBezTo>
                      <a:pt x="29977" y="0"/>
                      <a:pt x="38624" y="8646"/>
                      <a:pt x="38624" y="19312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91" name="Google Shape;491;p21">
              <a:extLst>
                <a:ext uri="{FF2B5EF4-FFF2-40B4-BE49-F238E27FC236}">
                  <a16:creationId xmlns:a16="http://schemas.microsoft.com/office/drawing/2014/main" id="{BB9EB286-0D15-D9FD-FA74-0EB30383CA00}"/>
                </a:ext>
              </a:extLst>
            </p:cNvPr>
            <p:cNvGrpSpPr/>
            <p:nvPr/>
          </p:nvGrpSpPr>
          <p:grpSpPr>
            <a:xfrm>
              <a:off x="10292045" y="2756625"/>
              <a:ext cx="572227" cy="548177"/>
              <a:chOff x="10292045" y="2756625"/>
              <a:chExt cx="572227" cy="548177"/>
            </a:xfrm>
          </p:grpSpPr>
          <p:sp>
            <p:nvSpPr>
              <p:cNvPr id="492" name="Google Shape;492;p21">
                <a:extLst>
                  <a:ext uri="{FF2B5EF4-FFF2-40B4-BE49-F238E27FC236}">
                    <a16:creationId xmlns:a16="http://schemas.microsoft.com/office/drawing/2014/main" id="{6C7669A2-20E8-FAB9-2180-E2CD17BB6C8F}"/>
                  </a:ext>
                </a:extLst>
              </p:cNvPr>
              <p:cNvSpPr/>
              <p:nvPr/>
            </p:nvSpPr>
            <p:spPr>
              <a:xfrm>
                <a:off x="10292045" y="2756625"/>
                <a:ext cx="35884" cy="38557"/>
              </a:xfrm>
              <a:custGeom>
                <a:avLst/>
                <a:gdLst/>
                <a:ahLst/>
                <a:cxnLst/>
                <a:rect l="l" t="t" r="r" b="b"/>
                <a:pathLst>
                  <a:path w="35884" h="38557" extrusionOk="0">
                    <a:moveTo>
                      <a:pt x="35885" y="19250"/>
                    </a:moveTo>
                    <a:cubicBezTo>
                      <a:pt x="35885" y="29916"/>
                      <a:pt x="27243" y="38557"/>
                      <a:pt x="16577" y="38557"/>
                    </a:cubicBezTo>
                    <a:cubicBezTo>
                      <a:pt x="9544" y="38557"/>
                      <a:pt x="3378" y="34798"/>
                      <a:pt x="0" y="29164"/>
                    </a:cubicBezTo>
                    <a:cubicBezTo>
                      <a:pt x="521" y="29210"/>
                      <a:pt x="1052" y="29233"/>
                      <a:pt x="1585" y="29233"/>
                    </a:cubicBezTo>
                    <a:cubicBezTo>
                      <a:pt x="12251" y="29233"/>
                      <a:pt x="20892" y="20581"/>
                      <a:pt x="20892" y="9914"/>
                    </a:cubicBezTo>
                    <a:cubicBezTo>
                      <a:pt x="20892" y="6281"/>
                      <a:pt x="19886" y="2892"/>
                      <a:pt x="18151" y="0"/>
                    </a:cubicBezTo>
                    <a:cubicBezTo>
                      <a:pt x="28076" y="798"/>
                      <a:pt x="35885" y="9116"/>
                      <a:pt x="35885" y="19250"/>
                    </a:cubicBezTo>
                    <a:close/>
                  </a:path>
                </a:pathLst>
              </a:cu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3" name="Google Shape;493;p21">
                <a:extLst>
                  <a:ext uri="{FF2B5EF4-FFF2-40B4-BE49-F238E27FC236}">
                    <a16:creationId xmlns:a16="http://schemas.microsoft.com/office/drawing/2014/main" id="{8A160689-434B-81AF-AFB1-325FCE44541A}"/>
                  </a:ext>
                </a:extLst>
              </p:cNvPr>
              <p:cNvSpPr/>
              <p:nvPr/>
            </p:nvSpPr>
            <p:spPr>
              <a:xfrm>
                <a:off x="10292045" y="3011442"/>
                <a:ext cx="35884" cy="38545"/>
              </a:xfrm>
              <a:custGeom>
                <a:avLst/>
                <a:gdLst/>
                <a:ahLst/>
                <a:cxnLst/>
                <a:rect l="l" t="t" r="r" b="b"/>
                <a:pathLst>
                  <a:path w="35884" h="38545" extrusionOk="0">
                    <a:moveTo>
                      <a:pt x="35885" y="19238"/>
                    </a:moveTo>
                    <a:cubicBezTo>
                      <a:pt x="35885" y="29904"/>
                      <a:pt x="27243" y="38545"/>
                      <a:pt x="16577" y="38545"/>
                    </a:cubicBezTo>
                    <a:cubicBezTo>
                      <a:pt x="9544" y="38545"/>
                      <a:pt x="3378" y="34785"/>
                      <a:pt x="0" y="29151"/>
                    </a:cubicBezTo>
                    <a:cubicBezTo>
                      <a:pt x="521" y="29197"/>
                      <a:pt x="1052" y="29221"/>
                      <a:pt x="1585" y="29221"/>
                    </a:cubicBezTo>
                    <a:cubicBezTo>
                      <a:pt x="12251" y="29221"/>
                      <a:pt x="20892" y="20580"/>
                      <a:pt x="20892" y="9914"/>
                    </a:cubicBezTo>
                    <a:cubicBezTo>
                      <a:pt x="20892" y="6293"/>
                      <a:pt x="19897" y="2903"/>
                      <a:pt x="18151" y="0"/>
                    </a:cubicBezTo>
                    <a:cubicBezTo>
                      <a:pt x="28076" y="797"/>
                      <a:pt x="35885" y="9104"/>
                      <a:pt x="35885" y="19238"/>
                    </a:cubicBezTo>
                    <a:close/>
                  </a:path>
                </a:pathLst>
              </a:cu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4" name="Google Shape;494;p21">
                <a:extLst>
                  <a:ext uri="{FF2B5EF4-FFF2-40B4-BE49-F238E27FC236}">
                    <a16:creationId xmlns:a16="http://schemas.microsoft.com/office/drawing/2014/main" id="{26B5E966-CEF9-C352-C91E-2BDD00F1E653}"/>
                  </a:ext>
                </a:extLst>
              </p:cNvPr>
              <p:cNvSpPr/>
              <p:nvPr/>
            </p:nvSpPr>
            <p:spPr>
              <a:xfrm>
                <a:off x="10292045" y="3266246"/>
                <a:ext cx="35884" cy="38556"/>
              </a:xfrm>
              <a:custGeom>
                <a:avLst/>
                <a:gdLst/>
                <a:ahLst/>
                <a:cxnLst/>
                <a:rect l="l" t="t" r="r" b="b"/>
                <a:pathLst>
                  <a:path w="35884" h="38556" extrusionOk="0">
                    <a:moveTo>
                      <a:pt x="35885" y="19238"/>
                    </a:moveTo>
                    <a:cubicBezTo>
                      <a:pt x="35885" y="29904"/>
                      <a:pt x="27243" y="38556"/>
                      <a:pt x="16577" y="38556"/>
                    </a:cubicBezTo>
                    <a:cubicBezTo>
                      <a:pt x="9532" y="38556"/>
                      <a:pt x="3367" y="34785"/>
                      <a:pt x="0" y="29151"/>
                    </a:cubicBezTo>
                    <a:cubicBezTo>
                      <a:pt x="521" y="29197"/>
                      <a:pt x="1052" y="29221"/>
                      <a:pt x="1585" y="29221"/>
                    </a:cubicBezTo>
                    <a:cubicBezTo>
                      <a:pt x="12251" y="29221"/>
                      <a:pt x="20892" y="20580"/>
                      <a:pt x="20892" y="9914"/>
                    </a:cubicBezTo>
                    <a:cubicBezTo>
                      <a:pt x="20892" y="6293"/>
                      <a:pt x="19897" y="2903"/>
                      <a:pt x="18151" y="0"/>
                    </a:cubicBezTo>
                    <a:cubicBezTo>
                      <a:pt x="28076" y="797"/>
                      <a:pt x="35885" y="9103"/>
                      <a:pt x="35885" y="19238"/>
                    </a:cubicBezTo>
                    <a:close/>
                  </a:path>
                </a:pathLst>
              </a:cu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5" name="Google Shape;495;p21">
                <a:extLst>
                  <a:ext uri="{FF2B5EF4-FFF2-40B4-BE49-F238E27FC236}">
                    <a16:creationId xmlns:a16="http://schemas.microsoft.com/office/drawing/2014/main" id="{28E935B0-0AE1-C210-83B5-1C45AF670A1F}"/>
                  </a:ext>
                </a:extLst>
              </p:cNvPr>
              <p:cNvSpPr/>
              <p:nvPr/>
            </p:nvSpPr>
            <p:spPr>
              <a:xfrm>
                <a:off x="10554137" y="2756625"/>
                <a:ext cx="35884" cy="38557"/>
              </a:xfrm>
              <a:custGeom>
                <a:avLst/>
                <a:gdLst/>
                <a:ahLst/>
                <a:cxnLst/>
                <a:rect l="l" t="t" r="r" b="b"/>
                <a:pathLst>
                  <a:path w="35884" h="38557" extrusionOk="0">
                    <a:moveTo>
                      <a:pt x="35885" y="19250"/>
                    </a:moveTo>
                    <a:cubicBezTo>
                      <a:pt x="35885" y="29916"/>
                      <a:pt x="27231" y="38557"/>
                      <a:pt x="16566" y="38557"/>
                    </a:cubicBezTo>
                    <a:cubicBezTo>
                      <a:pt x="9533" y="38557"/>
                      <a:pt x="3367" y="34798"/>
                      <a:pt x="0" y="29164"/>
                    </a:cubicBezTo>
                    <a:cubicBezTo>
                      <a:pt x="521" y="29210"/>
                      <a:pt x="1041" y="29233"/>
                      <a:pt x="1573" y="29233"/>
                    </a:cubicBezTo>
                    <a:cubicBezTo>
                      <a:pt x="12239" y="29233"/>
                      <a:pt x="20892" y="20581"/>
                      <a:pt x="20892" y="9914"/>
                    </a:cubicBezTo>
                    <a:cubicBezTo>
                      <a:pt x="20892" y="6281"/>
                      <a:pt x="19886" y="2892"/>
                      <a:pt x="18151" y="0"/>
                    </a:cubicBezTo>
                    <a:cubicBezTo>
                      <a:pt x="28077" y="798"/>
                      <a:pt x="35885" y="9116"/>
                      <a:pt x="35885" y="19250"/>
                    </a:cubicBezTo>
                    <a:close/>
                  </a:path>
                </a:pathLst>
              </a:cu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6" name="Google Shape;496;p21">
                <a:extLst>
                  <a:ext uri="{FF2B5EF4-FFF2-40B4-BE49-F238E27FC236}">
                    <a16:creationId xmlns:a16="http://schemas.microsoft.com/office/drawing/2014/main" id="{6E0A544B-D211-7189-A16C-7E75BF133851}"/>
                  </a:ext>
                </a:extLst>
              </p:cNvPr>
              <p:cNvSpPr/>
              <p:nvPr/>
            </p:nvSpPr>
            <p:spPr>
              <a:xfrm>
                <a:off x="10554137" y="3266246"/>
                <a:ext cx="35884" cy="38556"/>
              </a:xfrm>
              <a:custGeom>
                <a:avLst/>
                <a:gdLst/>
                <a:ahLst/>
                <a:cxnLst/>
                <a:rect l="l" t="t" r="r" b="b"/>
                <a:pathLst>
                  <a:path w="35884" h="38556" extrusionOk="0">
                    <a:moveTo>
                      <a:pt x="35885" y="19238"/>
                    </a:moveTo>
                    <a:cubicBezTo>
                      <a:pt x="35885" y="29904"/>
                      <a:pt x="27231" y="38556"/>
                      <a:pt x="16566" y="38556"/>
                    </a:cubicBezTo>
                    <a:cubicBezTo>
                      <a:pt x="9521" y="38556"/>
                      <a:pt x="3367" y="34785"/>
                      <a:pt x="0" y="29151"/>
                    </a:cubicBezTo>
                    <a:cubicBezTo>
                      <a:pt x="521" y="29197"/>
                      <a:pt x="1041" y="29221"/>
                      <a:pt x="1573" y="29221"/>
                    </a:cubicBezTo>
                    <a:cubicBezTo>
                      <a:pt x="12239" y="29221"/>
                      <a:pt x="20892" y="20580"/>
                      <a:pt x="20892" y="9914"/>
                    </a:cubicBezTo>
                    <a:cubicBezTo>
                      <a:pt x="20892" y="6293"/>
                      <a:pt x="19897" y="2903"/>
                      <a:pt x="18151" y="0"/>
                    </a:cubicBezTo>
                    <a:cubicBezTo>
                      <a:pt x="28077" y="797"/>
                      <a:pt x="35885" y="9103"/>
                      <a:pt x="35885" y="19238"/>
                    </a:cubicBezTo>
                    <a:close/>
                  </a:path>
                </a:pathLst>
              </a:cu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7" name="Google Shape;497;p21">
                <a:extLst>
                  <a:ext uri="{FF2B5EF4-FFF2-40B4-BE49-F238E27FC236}">
                    <a16:creationId xmlns:a16="http://schemas.microsoft.com/office/drawing/2014/main" id="{DCA5C684-87C9-077B-1BB5-82CFD1F5AD84}"/>
                  </a:ext>
                </a:extLst>
              </p:cNvPr>
              <p:cNvSpPr/>
              <p:nvPr/>
            </p:nvSpPr>
            <p:spPr>
              <a:xfrm>
                <a:off x="10828388" y="2756625"/>
                <a:ext cx="35884" cy="38557"/>
              </a:xfrm>
              <a:custGeom>
                <a:avLst/>
                <a:gdLst/>
                <a:ahLst/>
                <a:cxnLst/>
                <a:rect l="l" t="t" r="r" b="b"/>
                <a:pathLst>
                  <a:path w="35884" h="38557" extrusionOk="0">
                    <a:moveTo>
                      <a:pt x="35885" y="19250"/>
                    </a:moveTo>
                    <a:cubicBezTo>
                      <a:pt x="35885" y="29916"/>
                      <a:pt x="27231" y="38557"/>
                      <a:pt x="16566" y="38557"/>
                    </a:cubicBezTo>
                    <a:cubicBezTo>
                      <a:pt x="9533" y="38557"/>
                      <a:pt x="3367" y="34798"/>
                      <a:pt x="0" y="29164"/>
                    </a:cubicBezTo>
                    <a:cubicBezTo>
                      <a:pt x="521" y="29210"/>
                      <a:pt x="1041" y="29233"/>
                      <a:pt x="1573" y="29233"/>
                    </a:cubicBezTo>
                    <a:cubicBezTo>
                      <a:pt x="12239" y="29233"/>
                      <a:pt x="20881" y="20581"/>
                      <a:pt x="20881" y="9914"/>
                    </a:cubicBezTo>
                    <a:cubicBezTo>
                      <a:pt x="20881" y="6281"/>
                      <a:pt x="19874" y="2892"/>
                      <a:pt x="18138" y="0"/>
                    </a:cubicBezTo>
                    <a:cubicBezTo>
                      <a:pt x="28064" y="798"/>
                      <a:pt x="35885" y="9116"/>
                      <a:pt x="35885" y="19250"/>
                    </a:cubicBezTo>
                    <a:close/>
                  </a:path>
                </a:pathLst>
              </a:cu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8" name="Google Shape;498;p21">
                <a:extLst>
                  <a:ext uri="{FF2B5EF4-FFF2-40B4-BE49-F238E27FC236}">
                    <a16:creationId xmlns:a16="http://schemas.microsoft.com/office/drawing/2014/main" id="{EBF083D5-91E8-1A38-5FD2-FD7B8E8DA32B}"/>
                  </a:ext>
                </a:extLst>
              </p:cNvPr>
              <p:cNvSpPr/>
              <p:nvPr/>
            </p:nvSpPr>
            <p:spPr>
              <a:xfrm>
                <a:off x="10828388" y="3011442"/>
                <a:ext cx="35884" cy="38545"/>
              </a:xfrm>
              <a:custGeom>
                <a:avLst/>
                <a:gdLst/>
                <a:ahLst/>
                <a:cxnLst/>
                <a:rect l="l" t="t" r="r" b="b"/>
                <a:pathLst>
                  <a:path w="35884" h="38545" extrusionOk="0">
                    <a:moveTo>
                      <a:pt x="35885" y="19238"/>
                    </a:moveTo>
                    <a:cubicBezTo>
                      <a:pt x="35885" y="29904"/>
                      <a:pt x="27231" y="38545"/>
                      <a:pt x="16566" y="38545"/>
                    </a:cubicBezTo>
                    <a:cubicBezTo>
                      <a:pt x="9533" y="38545"/>
                      <a:pt x="3367" y="34785"/>
                      <a:pt x="0" y="29151"/>
                    </a:cubicBezTo>
                    <a:cubicBezTo>
                      <a:pt x="521" y="29197"/>
                      <a:pt x="1041" y="29221"/>
                      <a:pt x="1573" y="29221"/>
                    </a:cubicBezTo>
                    <a:cubicBezTo>
                      <a:pt x="12239" y="29221"/>
                      <a:pt x="20881" y="20580"/>
                      <a:pt x="20881" y="9914"/>
                    </a:cubicBezTo>
                    <a:cubicBezTo>
                      <a:pt x="20881" y="6293"/>
                      <a:pt x="19886" y="2903"/>
                      <a:pt x="18138" y="0"/>
                    </a:cubicBezTo>
                    <a:cubicBezTo>
                      <a:pt x="28064" y="797"/>
                      <a:pt x="35885" y="9104"/>
                      <a:pt x="35885" y="19238"/>
                    </a:cubicBezTo>
                    <a:close/>
                  </a:path>
                </a:pathLst>
              </a:cu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9" name="Google Shape;499;p21">
                <a:extLst>
                  <a:ext uri="{FF2B5EF4-FFF2-40B4-BE49-F238E27FC236}">
                    <a16:creationId xmlns:a16="http://schemas.microsoft.com/office/drawing/2014/main" id="{6D292227-6453-DFB5-F71E-E0AB13A6EB22}"/>
                  </a:ext>
                </a:extLst>
              </p:cNvPr>
              <p:cNvSpPr/>
              <p:nvPr/>
            </p:nvSpPr>
            <p:spPr>
              <a:xfrm>
                <a:off x="10828388" y="3266246"/>
                <a:ext cx="35884" cy="38556"/>
              </a:xfrm>
              <a:custGeom>
                <a:avLst/>
                <a:gdLst/>
                <a:ahLst/>
                <a:cxnLst/>
                <a:rect l="l" t="t" r="r" b="b"/>
                <a:pathLst>
                  <a:path w="35884" h="38556" extrusionOk="0">
                    <a:moveTo>
                      <a:pt x="35885" y="19238"/>
                    </a:moveTo>
                    <a:cubicBezTo>
                      <a:pt x="35885" y="29904"/>
                      <a:pt x="27231" y="38556"/>
                      <a:pt x="16566" y="38556"/>
                    </a:cubicBezTo>
                    <a:cubicBezTo>
                      <a:pt x="9521" y="38556"/>
                      <a:pt x="3367" y="34785"/>
                      <a:pt x="0" y="29151"/>
                    </a:cubicBezTo>
                    <a:cubicBezTo>
                      <a:pt x="521" y="29197"/>
                      <a:pt x="1041" y="29221"/>
                      <a:pt x="1573" y="29221"/>
                    </a:cubicBezTo>
                    <a:cubicBezTo>
                      <a:pt x="12239" y="29221"/>
                      <a:pt x="20881" y="20580"/>
                      <a:pt x="20881" y="9914"/>
                    </a:cubicBezTo>
                    <a:cubicBezTo>
                      <a:pt x="20881" y="6293"/>
                      <a:pt x="19886" y="2903"/>
                      <a:pt x="18138" y="0"/>
                    </a:cubicBezTo>
                    <a:cubicBezTo>
                      <a:pt x="28064" y="797"/>
                      <a:pt x="35885" y="9103"/>
                      <a:pt x="35885" y="19238"/>
                    </a:cubicBezTo>
                    <a:close/>
                  </a:path>
                </a:pathLst>
              </a:cu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00" name="Google Shape;500;p21">
              <a:extLst>
                <a:ext uri="{FF2B5EF4-FFF2-40B4-BE49-F238E27FC236}">
                  <a16:creationId xmlns:a16="http://schemas.microsoft.com/office/drawing/2014/main" id="{C429C47A-122C-87D7-A5A4-29D2FA7783F9}"/>
                </a:ext>
              </a:extLst>
            </p:cNvPr>
            <p:cNvSpPr/>
            <p:nvPr/>
          </p:nvSpPr>
          <p:spPr>
            <a:xfrm>
              <a:off x="10366593" y="2838942"/>
              <a:ext cx="420390" cy="56255"/>
            </a:xfrm>
            <a:custGeom>
              <a:avLst/>
              <a:gdLst/>
              <a:ahLst/>
              <a:cxnLst/>
              <a:rect l="l" t="t" r="r" b="b"/>
              <a:pathLst>
                <a:path w="420390" h="56255" extrusionOk="0">
                  <a:moveTo>
                    <a:pt x="420391" y="56256"/>
                  </a:moveTo>
                  <a:lnTo>
                    <a:pt x="0" y="56256"/>
                  </a:lnTo>
                  <a:lnTo>
                    <a:pt x="0" y="15532"/>
                  </a:lnTo>
                  <a:cubicBezTo>
                    <a:pt x="0" y="6953"/>
                    <a:pt x="6955" y="0"/>
                    <a:pt x="15532" y="0"/>
                  </a:cubicBezTo>
                  <a:lnTo>
                    <a:pt x="404858" y="0"/>
                  </a:lnTo>
                  <a:cubicBezTo>
                    <a:pt x="413436" y="0"/>
                    <a:pt x="420390" y="6955"/>
                    <a:pt x="420390" y="15532"/>
                  </a:cubicBezTo>
                  <a:lnTo>
                    <a:pt x="420390" y="5625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1" name="Google Shape;501;p21">
              <a:extLst>
                <a:ext uri="{FF2B5EF4-FFF2-40B4-BE49-F238E27FC236}">
                  <a16:creationId xmlns:a16="http://schemas.microsoft.com/office/drawing/2014/main" id="{BE636EA3-6E7A-5923-35B7-FF4A65EF40E4}"/>
                </a:ext>
              </a:extLst>
            </p:cNvPr>
            <p:cNvSpPr/>
            <p:nvPr/>
          </p:nvSpPr>
          <p:spPr>
            <a:xfrm>
              <a:off x="10747212" y="2838946"/>
              <a:ext cx="39772" cy="56257"/>
            </a:xfrm>
            <a:custGeom>
              <a:avLst/>
              <a:gdLst/>
              <a:ahLst/>
              <a:cxnLst/>
              <a:rect l="l" t="t" r="r" b="b"/>
              <a:pathLst>
                <a:path w="39772" h="56257" extrusionOk="0">
                  <a:moveTo>
                    <a:pt x="39772" y="15525"/>
                  </a:moveTo>
                  <a:lnTo>
                    <a:pt x="39772" y="56258"/>
                  </a:lnTo>
                  <a:lnTo>
                    <a:pt x="15536" y="56258"/>
                  </a:lnTo>
                  <a:lnTo>
                    <a:pt x="15536" y="15525"/>
                  </a:lnTo>
                  <a:cubicBezTo>
                    <a:pt x="15536" y="6953"/>
                    <a:pt x="8584" y="0"/>
                    <a:pt x="0" y="0"/>
                  </a:cubicBezTo>
                  <a:lnTo>
                    <a:pt x="24236" y="0"/>
                  </a:lnTo>
                  <a:cubicBezTo>
                    <a:pt x="32819" y="0"/>
                    <a:pt x="39772" y="6952"/>
                    <a:pt x="39772" y="15525"/>
                  </a:cubicBezTo>
                  <a:close/>
                </a:path>
              </a:pathLst>
            </a:custGeom>
            <a:solidFill>
              <a:srgbClr val="000000">
                <a:alpha val="1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2" name="Google Shape;502;p21">
              <a:extLst>
                <a:ext uri="{FF2B5EF4-FFF2-40B4-BE49-F238E27FC236}">
                  <a16:creationId xmlns:a16="http://schemas.microsoft.com/office/drawing/2014/main" id="{8E307EFA-16C6-C831-94BE-90EB45C3B349}"/>
                </a:ext>
              </a:extLst>
            </p:cNvPr>
            <p:cNvSpPr/>
            <p:nvPr/>
          </p:nvSpPr>
          <p:spPr>
            <a:xfrm>
              <a:off x="10747212" y="2895029"/>
              <a:ext cx="39772" cy="327383"/>
            </a:xfrm>
            <a:custGeom>
              <a:avLst/>
              <a:gdLst/>
              <a:ahLst/>
              <a:cxnLst/>
              <a:rect l="l" t="t" r="r" b="b"/>
              <a:pathLst>
                <a:path w="39772" h="327383" extrusionOk="0">
                  <a:moveTo>
                    <a:pt x="39772" y="0"/>
                  </a:moveTo>
                  <a:lnTo>
                    <a:pt x="39772" y="311858"/>
                  </a:lnTo>
                  <a:cubicBezTo>
                    <a:pt x="39772" y="320430"/>
                    <a:pt x="32820" y="327384"/>
                    <a:pt x="24236" y="327384"/>
                  </a:cubicBezTo>
                  <a:lnTo>
                    <a:pt x="0" y="327384"/>
                  </a:lnTo>
                  <a:cubicBezTo>
                    <a:pt x="8584" y="327384"/>
                    <a:pt x="15536" y="320431"/>
                    <a:pt x="15536" y="311858"/>
                  </a:cubicBezTo>
                  <a:lnTo>
                    <a:pt x="15536" y="0"/>
                  </a:lnTo>
                  <a:close/>
                </a:path>
              </a:pathLst>
            </a:custGeom>
            <a:solidFill>
              <a:srgbClr val="000000">
                <a:alpha val="1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03" name="Google Shape;503;p21">
              <a:extLst>
                <a:ext uri="{FF2B5EF4-FFF2-40B4-BE49-F238E27FC236}">
                  <a16:creationId xmlns:a16="http://schemas.microsoft.com/office/drawing/2014/main" id="{900295D6-DB5D-C0C6-3535-4991C3E28A06}"/>
                </a:ext>
              </a:extLst>
            </p:cNvPr>
            <p:cNvGrpSpPr/>
            <p:nvPr/>
          </p:nvGrpSpPr>
          <p:grpSpPr>
            <a:xfrm>
              <a:off x="10444122" y="2935427"/>
              <a:ext cx="265339" cy="246589"/>
              <a:chOff x="10444122" y="2935427"/>
              <a:chExt cx="265339" cy="246589"/>
            </a:xfrm>
          </p:grpSpPr>
          <p:sp>
            <p:nvSpPr>
              <p:cNvPr id="504" name="Google Shape;504;p21">
                <a:extLst>
                  <a:ext uri="{FF2B5EF4-FFF2-40B4-BE49-F238E27FC236}">
                    <a16:creationId xmlns:a16="http://schemas.microsoft.com/office/drawing/2014/main" id="{4A810134-5E63-7BC1-7415-400F8BF0F52B}"/>
                  </a:ext>
                </a:extLst>
              </p:cNvPr>
              <p:cNvSpPr/>
              <p:nvPr/>
            </p:nvSpPr>
            <p:spPr>
              <a:xfrm>
                <a:off x="10444122" y="2935427"/>
                <a:ext cx="265339" cy="246589"/>
              </a:xfrm>
              <a:custGeom>
                <a:avLst/>
                <a:gdLst/>
                <a:ahLst/>
                <a:cxnLst/>
                <a:rect l="l" t="t" r="r" b="b"/>
                <a:pathLst>
                  <a:path w="265339" h="246589" extrusionOk="0">
                    <a:moveTo>
                      <a:pt x="250827" y="246590"/>
                    </a:moveTo>
                    <a:lnTo>
                      <a:pt x="14512" y="246590"/>
                    </a:lnTo>
                    <a:cubicBezTo>
                      <a:pt x="6498" y="246590"/>
                      <a:pt x="0" y="240092"/>
                      <a:pt x="0" y="232078"/>
                    </a:cubicBezTo>
                    <a:lnTo>
                      <a:pt x="0" y="14512"/>
                    </a:lnTo>
                    <a:cubicBezTo>
                      <a:pt x="0" y="6498"/>
                      <a:pt x="6498" y="0"/>
                      <a:pt x="14512" y="0"/>
                    </a:cubicBezTo>
                    <a:lnTo>
                      <a:pt x="250827" y="0"/>
                    </a:lnTo>
                    <a:cubicBezTo>
                      <a:pt x="258842" y="0"/>
                      <a:pt x="265339" y="6498"/>
                      <a:pt x="265339" y="14512"/>
                    </a:cubicBezTo>
                    <a:lnTo>
                      <a:pt x="265339" y="232078"/>
                    </a:lnTo>
                    <a:cubicBezTo>
                      <a:pt x="265340" y="240094"/>
                      <a:pt x="258843" y="246590"/>
                      <a:pt x="250827" y="24659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5" name="Google Shape;505;p21">
                <a:extLst>
                  <a:ext uri="{FF2B5EF4-FFF2-40B4-BE49-F238E27FC236}">
                    <a16:creationId xmlns:a16="http://schemas.microsoft.com/office/drawing/2014/main" id="{3B33BF39-14FF-F433-4211-D4086C4CEAAD}"/>
                  </a:ext>
                </a:extLst>
              </p:cNvPr>
              <p:cNvSpPr/>
              <p:nvPr/>
            </p:nvSpPr>
            <p:spPr>
              <a:xfrm>
                <a:off x="10673265" y="2935430"/>
                <a:ext cx="36194" cy="246585"/>
              </a:xfrm>
              <a:custGeom>
                <a:avLst/>
                <a:gdLst/>
                <a:ahLst/>
                <a:cxnLst/>
                <a:rect l="l" t="t" r="r" b="b"/>
                <a:pathLst>
                  <a:path w="36194" h="246585" extrusionOk="0">
                    <a:moveTo>
                      <a:pt x="36195" y="14508"/>
                    </a:moveTo>
                    <a:lnTo>
                      <a:pt x="36195" y="232078"/>
                    </a:lnTo>
                    <a:cubicBezTo>
                      <a:pt x="36195" y="240091"/>
                      <a:pt x="29699" y="246585"/>
                      <a:pt x="21686" y="246585"/>
                    </a:cubicBezTo>
                    <a:lnTo>
                      <a:pt x="0" y="246585"/>
                    </a:lnTo>
                    <a:cubicBezTo>
                      <a:pt x="8014" y="246585"/>
                      <a:pt x="14509" y="240090"/>
                      <a:pt x="14509" y="232078"/>
                    </a:cubicBezTo>
                    <a:lnTo>
                      <a:pt x="14509" y="14508"/>
                    </a:lnTo>
                    <a:cubicBezTo>
                      <a:pt x="14509" y="6494"/>
                      <a:pt x="8014" y="0"/>
                      <a:pt x="0" y="0"/>
                    </a:cubicBezTo>
                    <a:lnTo>
                      <a:pt x="21687" y="0"/>
                    </a:lnTo>
                    <a:cubicBezTo>
                      <a:pt x="29699" y="0"/>
                      <a:pt x="36195" y="6495"/>
                      <a:pt x="36195" y="14508"/>
                    </a:cubicBezTo>
                    <a:close/>
                  </a:path>
                </a:pathLst>
              </a:cu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6" name="Google Shape;506;p21">
                <a:extLst>
                  <a:ext uri="{FF2B5EF4-FFF2-40B4-BE49-F238E27FC236}">
                    <a16:creationId xmlns:a16="http://schemas.microsoft.com/office/drawing/2014/main" id="{A86BD573-6F2D-B4FD-A9A4-070E6920F1A1}"/>
                  </a:ext>
                </a:extLst>
              </p:cNvPr>
              <p:cNvSpPr/>
              <p:nvPr/>
            </p:nvSpPr>
            <p:spPr>
              <a:xfrm>
                <a:off x="10444127" y="3056886"/>
                <a:ext cx="265333" cy="125129"/>
              </a:xfrm>
              <a:custGeom>
                <a:avLst/>
                <a:gdLst/>
                <a:ahLst/>
                <a:cxnLst/>
                <a:rect l="l" t="t" r="r" b="b"/>
                <a:pathLst>
                  <a:path w="265333" h="125129" extrusionOk="0">
                    <a:moveTo>
                      <a:pt x="265334" y="73028"/>
                    </a:moveTo>
                    <a:lnTo>
                      <a:pt x="265334" y="110622"/>
                    </a:lnTo>
                    <a:cubicBezTo>
                      <a:pt x="265334" y="118636"/>
                      <a:pt x="258838" y="125130"/>
                      <a:pt x="250825" y="125130"/>
                    </a:cubicBezTo>
                    <a:lnTo>
                      <a:pt x="14508" y="125130"/>
                    </a:lnTo>
                    <a:cubicBezTo>
                      <a:pt x="6494" y="125130"/>
                      <a:pt x="0" y="118635"/>
                      <a:pt x="0" y="110622"/>
                    </a:cubicBezTo>
                    <a:lnTo>
                      <a:pt x="0" y="63162"/>
                    </a:lnTo>
                    <a:lnTo>
                      <a:pt x="68237" y="0"/>
                    </a:lnTo>
                    <a:lnTo>
                      <a:pt x="127994" y="64095"/>
                    </a:lnTo>
                    <a:lnTo>
                      <a:pt x="19723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7" name="Google Shape;507;p21">
                <a:extLst>
                  <a:ext uri="{FF2B5EF4-FFF2-40B4-BE49-F238E27FC236}">
                    <a16:creationId xmlns:a16="http://schemas.microsoft.com/office/drawing/2014/main" id="{F37FC65D-16E1-DB81-E115-7E3B50416968}"/>
                  </a:ext>
                </a:extLst>
              </p:cNvPr>
              <p:cNvSpPr/>
              <p:nvPr/>
            </p:nvSpPr>
            <p:spPr>
              <a:xfrm>
                <a:off x="10673265" y="3106656"/>
                <a:ext cx="36194" cy="75359"/>
              </a:xfrm>
              <a:custGeom>
                <a:avLst/>
                <a:gdLst/>
                <a:ahLst/>
                <a:cxnLst/>
                <a:rect l="l" t="t" r="r" b="b"/>
                <a:pathLst>
                  <a:path w="36194" h="75359" extrusionOk="0">
                    <a:moveTo>
                      <a:pt x="36195" y="23258"/>
                    </a:moveTo>
                    <a:lnTo>
                      <a:pt x="36195" y="60852"/>
                    </a:lnTo>
                    <a:cubicBezTo>
                      <a:pt x="36195" y="68865"/>
                      <a:pt x="29699" y="75360"/>
                      <a:pt x="21686" y="75360"/>
                    </a:cubicBezTo>
                    <a:lnTo>
                      <a:pt x="0" y="75360"/>
                    </a:lnTo>
                    <a:cubicBezTo>
                      <a:pt x="8014" y="75360"/>
                      <a:pt x="14509" y="68864"/>
                      <a:pt x="14509" y="60852"/>
                    </a:cubicBezTo>
                    <a:lnTo>
                      <a:pt x="14509" y="0"/>
                    </a:lnTo>
                    <a:close/>
                  </a:path>
                </a:pathLst>
              </a:cu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8" name="Google Shape;508;p21">
                <a:extLst>
                  <a:ext uri="{FF2B5EF4-FFF2-40B4-BE49-F238E27FC236}">
                    <a16:creationId xmlns:a16="http://schemas.microsoft.com/office/drawing/2014/main" id="{FBBF2EBD-39B7-39B0-5BF2-190DD488F5F2}"/>
                  </a:ext>
                </a:extLst>
              </p:cNvPr>
              <p:cNvSpPr/>
              <p:nvPr/>
            </p:nvSpPr>
            <p:spPr>
              <a:xfrm>
                <a:off x="10623792" y="2971177"/>
                <a:ext cx="50174" cy="50174"/>
              </a:xfrm>
              <a:custGeom>
                <a:avLst/>
                <a:gdLst/>
                <a:ahLst/>
                <a:cxnLst/>
                <a:rect l="l" t="t" r="r" b="b"/>
                <a:pathLst>
                  <a:path w="50174" h="50174" extrusionOk="0">
                    <a:moveTo>
                      <a:pt x="50175" y="25087"/>
                    </a:moveTo>
                    <a:cubicBezTo>
                      <a:pt x="50175" y="38943"/>
                      <a:pt x="38943" y="50175"/>
                      <a:pt x="25087" y="50175"/>
                    </a:cubicBezTo>
                    <a:cubicBezTo>
                      <a:pt x="11232" y="50175"/>
                      <a:pt x="0" y="38943"/>
                      <a:pt x="0" y="25087"/>
                    </a:cubicBezTo>
                    <a:cubicBezTo>
                      <a:pt x="0" y="11232"/>
                      <a:pt x="11232" y="0"/>
                      <a:pt x="25087" y="0"/>
                    </a:cubicBezTo>
                    <a:cubicBezTo>
                      <a:pt x="38943" y="0"/>
                      <a:pt x="50175" y="11232"/>
                      <a:pt x="50175" y="25087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9" name="Google Shape;509;p21">
                <a:extLst>
                  <a:ext uri="{FF2B5EF4-FFF2-40B4-BE49-F238E27FC236}">
                    <a16:creationId xmlns:a16="http://schemas.microsoft.com/office/drawing/2014/main" id="{53D04EF2-8C84-775A-644C-2361ACFB9019}"/>
                  </a:ext>
                </a:extLst>
              </p:cNvPr>
              <p:cNvSpPr/>
              <p:nvPr/>
            </p:nvSpPr>
            <p:spPr>
              <a:xfrm>
                <a:off x="10628191" y="2971462"/>
                <a:ext cx="45779" cy="49889"/>
              </a:xfrm>
              <a:custGeom>
                <a:avLst/>
                <a:gdLst/>
                <a:ahLst/>
                <a:cxnLst/>
                <a:rect l="l" t="t" r="r" b="b"/>
                <a:pathLst>
                  <a:path w="45779" h="49889" extrusionOk="0">
                    <a:moveTo>
                      <a:pt x="45779" y="24798"/>
                    </a:moveTo>
                    <a:cubicBezTo>
                      <a:pt x="45779" y="38655"/>
                      <a:pt x="34545" y="49889"/>
                      <a:pt x="20689" y="49889"/>
                    </a:cubicBezTo>
                    <a:cubicBezTo>
                      <a:pt x="12100" y="49889"/>
                      <a:pt x="4521" y="45574"/>
                      <a:pt x="0" y="39003"/>
                    </a:cubicBezTo>
                    <a:cubicBezTo>
                      <a:pt x="1214" y="39187"/>
                      <a:pt x="2473" y="39285"/>
                      <a:pt x="3741" y="39285"/>
                    </a:cubicBezTo>
                    <a:cubicBezTo>
                      <a:pt x="17588" y="39285"/>
                      <a:pt x="28821" y="28052"/>
                      <a:pt x="28821" y="14193"/>
                    </a:cubicBezTo>
                    <a:cubicBezTo>
                      <a:pt x="28821" y="8923"/>
                      <a:pt x="27195" y="4033"/>
                      <a:pt x="24408" y="0"/>
                    </a:cubicBezTo>
                    <a:cubicBezTo>
                      <a:pt x="36508" y="1788"/>
                      <a:pt x="45779" y="12219"/>
                      <a:pt x="45779" y="24798"/>
                    </a:cubicBezTo>
                    <a:close/>
                  </a:path>
                </a:pathLst>
              </a:cu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0" name="Google Shape;510;p21">
                <a:extLst>
                  <a:ext uri="{FF2B5EF4-FFF2-40B4-BE49-F238E27FC236}">
                    <a16:creationId xmlns:a16="http://schemas.microsoft.com/office/drawing/2014/main" id="{44FA9861-3A8E-FABE-7741-2BEF07CDF915}"/>
                  </a:ext>
                </a:extLst>
              </p:cNvPr>
              <p:cNvSpPr/>
              <p:nvPr/>
            </p:nvSpPr>
            <p:spPr>
              <a:xfrm>
                <a:off x="10494174" y="3056883"/>
                <a:ext cx="105034" cy="102230"/>
              </a:xfrm>
              <a:custGeom>
                <a:avLst/>
                <a:gdLst/>
                <a:ahLst/>
                <a:cxnLst/>
                <a:rect l="l" t="t" r="r" b="b"/>
                <a:pathLst>
                  <a:path w="105034" h="102230" extrusionOk="0">
                    <a:moveTo>
                      <a:pt x="105034" y="93142"/>
                    </a:moveTo>
                    <a:lnTo>
                      <a:pt x="18187" y="0"/>
                    </a:lnTo>
                    <a:lnTo>
                      <a:pt x="0" y="16835"/>
                    </a:lnTo>
                    <a:lnTo>
                      <a:pt x="71356" y="95225"/>
                    </a:lnTo>
                    <a:cubicBezTo>
                      <a:pt x="79745" y="104440"/>
                      <a:pt x="94196" y="104584"/>
                      <a:pt x="102766" y="95536"/>
                    </a:cubicBezTo>
                    <a:close/>
                  </a:path>
                </a:pathLst>
              </a:cu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11" name="Google Shape;511;p21">
            <a:extLst>
              <a:ext uri="{FF2B5EF4-FFF2-40B4-BE49-F238E27FC236}">
                <a16:creationId xmlns:a16="http://schemas.microsoft.com/office/drawing/2014/main" id="{DD67A35D-F5BE-499B-7269-D04C5C4E485D}"/>
              </a:ext>
            </a:extLst>
          </p:cNvPr>
          <p:cNvGrpSpPr/>
          <p:nvPr/>
        </p:nvGrpSpPr>
        <p:grpSpPr>
          <a:xfrm>
            <a:off x="5370207" y="2751387"/>
            <a:ext cx="460258" cy="457929"/>
            <a:chOff x="9338543" y="2744654"/>
            <a:chExt cx="574963" cy="572054"/>
          </a:xfrm>
        </p:grpSpPr>
        <p:sp>
          <p:nvSpPr>
            <p:cNvPr id="512" name="Google Shape;512;p21">
              <a:extLst>
                <a:ext uri="{FF2B5EF4-FFF2-40B4-BE49-F238E27FC236}">
                  <a16:creationId xmlns:a16="http://schemas.microsoft.com/office/drawing/2014/main" id="{0BED8B7D-82B4-4238-9083-4F087F9F9EDD}"/>
                </a:ext>
              </a:extLst>
            </p:cNvPr>
            <p:cNvSpPr/>
            <p:nvPr/>
          </p:nvSpPr>
          <p:spPr>
            <a:xfrm>
              <a:off x="9419730" y="2744655"/>
              <a:ext cx="176836" cy="72213"/>
            </a:xfrm>
            <a:custGeom>
              <a:avLst/>
              <a:gdLst/>
              <a:ahLst/>
              <a:cxnLst/>
              <a:rect l="l" t="t" r="r" b="b"/>
              <a:pathLst>
                <a:path w="176836" h="72213" extrusionOk="0">
                  <a:moveTo>
                    <a:pt x="7853" y="0"/>
                  </a:moveTo>
                  <a:lnTo>
                    <a:pt x="136813" y="0"/>
                  </a:lnTo>
                  <a:cubicBezTo>
                    <a:pt x="141010" y="0"/>
                    <a:pt x="144927" y="2104"/>
                    <a:pt x="147244" y="5605"/>
                  </a:cubicBezTo>
                  <a:lnTo>
                    <a:pt x="176836" y="50322"/>
                  </a:lnTo>
                  <a:lnTo>
                    <a:pt x="78797" y="72213"/>
                  </a:lnTo>
                  <a:lnTo>
                    <a:pt x="0" y="5032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3" name="Google Shape;513;p21">
              <a:extLst>
                <a:ext uri="{FF2B5EF4-FFF2-40B4-BE49-F238E27FC236}">
                  <a16:creationId xmlns:a16="http://schemas.microsoft.com/office/drawing/2014/main" id="{152C2AD5-99D0-9A66-E34F-109B08808DB1}"/>
                </a:ext>
              </a:extLst>
            </p:cNvPr>
            <p:cNvSpPr/>
            <p:nvPr/>
          </p:nvSpPr>
          <p:spPr>
            <a:xfrm>
              <a:off x="9674726" y="3072307"/>
              <a:ext cx="176835" cy="77489"/>
            </a:xfrm>
            <a:custGeom>
              <a:avLst/>
              <a:gdLst/>
              <a:ahLst/>
              <a:cxnLst/>
              <a:rect l="l" t="t" r="r" b="b"/>
              <a:pathLst>
                <a:path w="176835" h="77489" extrusionOk="0">
                  <a:moveTo>
                    <a:pt x="8349" y="0"/>
                  </a:moveTo>
                  <a:lnTo>
                    <a:pt x="136812" y="0"/>
                  </a:lnTo>
                  <a:cubicBezTo>
                    <a:pt x="141009" y="0"/>
                    <a:pt x="144926" y="2104"/>
                    <a:pt x="147242" y="5605"/>
                  </a:cubicBezTo>
                  <a:lnTo>
                    <a:pt x="176835" y="50322"/>
                  </a:lnTo>
                  <a:lnTo>
                    <a:pt x="82661" y="77490"/>
                  </a:lnTo>
                  <a:lnTo>
                    <a:pt x="0" y="5032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4" name="Google Shape;514;p21">
              <a:extLst>
                <a:ext uri="{FF2B5EF4-FFF2-40B4-BE49-F238E27FC236}">
                  <a16:creationId xmlns:a16="http://schemas.microsoft.com/office/drawing/2014/main" id="{6CCA7FC8-0CD0-6830-40C8-696F1C40D4F4}"/>
                </a:ext>
              </a:extLst>
            </p:cNvPr>
            <p:cNvSpPr/>
            <p:nvPr/>
          </p:nvSpPr>
          <p:spPr>
            <a:xfrm>
              <a:off x="9529313" y="2744654"/>
              <a:ext cx="67257" cy="50322"/>
            </a:xfrm>
            <a:custGeom>
              <a:avLst/>
              <a:gdLst/>
              <a:ahLst/>
              <a:cxnLst/>
              <a:rect l="l" t="t" r="r" b="b"/>
              <a:pathLst>
                <a:path w="67257" h="50322" extrusionOk="0">
                  <a:moveTo>
                    <a:pt x="67257" y="50323"/>
                  </a:moveTo>
                  <a:lnTo>
                    <a:pt x="40030" y="50323"/>
                  </a:lnTo>
                  <a:lnTo>
                    <a:pt x="10430" y="5607"/>
                  </a:lnTo>
                  <a:cubicBezTo>
                    <a:pt x="8116" y="2107"/>
                    <a:pt x="4202" y="0"/>
                    <a:pt x="0" y="0"/>
                  </a:cubicBezTo>
                  <a:lnTo>
                    <a:pt x="27228" y="0"/>
                  </a:lnTo>
                  <a:cubicBezTo>
                    <a:pt x="31430" y="0"/>
                    <a:pt x="35345" y="2107"/>
                    <a:pt x="37658" y="5607"/>
                  </a:cubicBezTo>
                  <a:close/>
                </a:path>
              </a:pathLst>
            </a:custGeom>
            <a:solidFill>
              <a:srgbClr val="000000">
                <a:alpha val="1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5" name="Google Shape;515;p21">
              <a:extLst>
                <a:ext uri="{FF2B5EF4-FFF2-40B4-BE49-F238E27FC236}">
                  <a16:creationId xmlns:a16="http://schemas.microsoft.com/office/drawing/2014/main" id="{CCBF5F32-8CF0-4C81-C237-86936D0670B6}"/>
                </a:ext>
              </a:extLst>
            </p:cNvPr>
            <p:cNvSpPr/>
            <p:nvPr/>
          </p:nvSpPr>
          <p:spPr>
            <a:xfrm>
              <a:off x="9784307" y="3072305"/>
              <a:ext cx="67257" cy="50322"/>
            </a:xfrm>
            <a:custGeom>
              <a:avLst/>
              <a:gdLst/>
              <a:ahLst/>
              <a:cxnLst/>
              <a:rect l="l" t="t" r="r" b="b"/>
              <a:pathLst>
                <a:path w="67257" h="50322" extrusionOk="0">
                  <a:moveTo>
                    <a:pt x="67257" y="50323"/>
                  </a:moveTo>
                  <a:lnTo>
                    <a:pt x="40030" y="50323"/>
                  </a:lnTo>
                  <a:lnTo>
                    <a:pt x="10430" y="5607"/>
                  </a:lnTo>
                  <a:cubicBezTo>
                    <a:pt x="8116" y="2107"/>
                    <a:pt x="4202" y="0"/>
                    <a:pt x="0" y="0"/>
                  </a:cubicBezTo>
                  <a:lnTo>
                    <a:pt x="27228" y="0"/>
                  </a:lnTo>
                  <a:cubicBezTo>
                    <a:pt x="31430" y="0"/>
                    <a:pt x="35345" y="2107"/>
                    <a:pt x="37658" y="5607"/>
                  </a:cubicBezTo>
                  <a:close/>
                </a:path>
              </a:pathLst>
            </a:custGeom>
            <a:solidFill>
              <a:srgbClr val="000000">
                <a:alpha val="1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6" name="Google Shape;516;p21">
              <a:extLst>
                <a:ext uri="{FF2B5EF4-FFF2-40B4-BE49-F238E27FC236}">
                  <a16:creationId xmlns:a16="http://schemas.microsoft.com/office/drawing/2014/main" id="{1D9B9E43-0D4F-539B-8586-EE50B59058F8}"/>
                </a:ext>
              </a:extLst>
            </p:cNvPr>
            <p:cNvSpPr/>
            <p:nvPr/>
          </p:nvSpPr>
          <p:spPr>
            <a:xfrm>
              <a:off x="9338543" y="2744655"/>
              <a:ext cx="319969" cy="244401"/>
            </a:xfrm>
            <a:custGeom>
              <a:avLst/>
              <a:gdLst/>
              <a:ahLst/>
              <a:cxnLst/>
              <a:rect l="l" t="t" r="r" b="b"/>
              <a:pathLst>
                <a:path w="319969" h="244401" extrusionOk="0">
                  <a:moveTo>
                    <a:pt x="12507" y="0"/>
                  </a:moveTo>
                  <a:lnTo>
                    <a:pt x="92956" y="0"/>
                  </a:lnTo>
                  <a:cubicBezTo>
                    <a:pt x="97148" y="0"/>
                    <a:pt x="101062" y="2101"/>
                    <a:pt x="103379" y="5595"/>
                  </a:cubicBezTo>
                  <a:lnTo>
                    <a:pt x="133040" y="50322"/>
                  </a:lnTo>
                  <a:lnTo>
                    <a:pt x="299761" y="50322"/>
                  </a:lnTo>
                  <a:cubicBezTo>
                    <a:pt x="310922" y="50322"/>
                    <a:pt x="319970" y="59370"/>
                    <a:pt x="319970" y="70531"/>
                  </a:cubicBezTo>
                  <a:lnTo>
                    <a:pt x="319970" y="224192"/>
                  </a:lnTo>
                  <a:cubicBezTo>
                    <a:pt x="319970" y="235353"/>
                    <a:pt x="310922" y="244401"/>
                    <a:pt x="299761" y="244401"/>
                  </a:cubicBezTo>
                  <a:lnTo>
                    <a:pt x="20209" y="244401"/>
                  </a:lnTo>
                  <a:cubicBezTo>
                    <a:pt x="9048" y="244401"/>
                    <a:pt x="0" y="235353"/>
                    <a:pt x="0" y="224192"/>
                  </a:cubicBezTo>
                  <a:lnTo>
                    <a:pt x="0" y="12508"/>
                  </a:lnTo>
                  <a:cubicBezTo>
                    <a:pt x="0" y="5600"/>
                    <a:pt x="5599" y="0"/>
                    <a:pt x="1250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7" name="Google Shape;517;p21">
              <a:extLst>
                <a:ext uri="{FF2B5EF4-FFF2-40B4-BE49-F238E27FC236}">
                  <a16:creationId xmlns:a16="http://schemas.microsoft.com/office/drawing/2014/main" id="{5C55BA77-CB6D-7133-B821-AB7B84EE5471}"/>
                </a:ext>
              </a:extLst>
            </p:cNvPr>
            <p:cNvSpPr/>
            <p:nvPr/>
          </p:nvSpPr>
          <p:spPr>
            <a:xfrm>
              <a:off x="9593537" y="3072307"/>
              <a:ext cx="319969" cy="244401"/>
            </a:xfrm>
            <a:custGeom>
              <a:avLst/>
              <a:gdLst/>
              <a:ahLst/>
              <a:cxnLst/>
              <a:rect l="l" t="t" r="r" b="b"/>
              <a:pathLst>
                <a:path w="319969" h="244401" extrusionOk="0">
                  <a:moveTo>
                    <a:pt x="12507" y="0"/>
                  </a:moveTo>
                  <a:lnTo>
                    <a:pt x="92956" y="0"/>
                  </a:lnTo>
                  <a:cubicBezTo>
                    <a:pt x="97148" y="0"/>
                    <a:pt x="101061" y="2101"/>
                    <a:pt x="103379" y="5595"/>
                  </a:cubicBezTo>
                  <a:lnTo>
                    <a:pt x="133040" y="50322"/>
                  </a:lnTo>
                  <a:lnTo>
                    <a:pt x="299761" y="50322"/>
                  </a:lnTo>
                  <a:cubicBezTo>
                    <a:pt x="310922" y="50322"/>
                    <a:pt x="319970" y="59370"/>
                    <a:pt x="319970" y="70531"/>
                  </a:cubicBezTo>
                  <a:lnTo>
                    <a:pt x="319970" y="224192"/>
                  </a:lnTo>
                  <a:cubicBezTo>
                    <a:pt x="319970" y="235353"/>
                    <a:pt x="310922" y="244401"/>
                    <a:pt x="299761" y="244401"/>
                  </a:cubicBezTo>
                  <a:lnTo>
                    <a:pt x="20209" y="244401"/>
                  </a:lnTo>
                  <a:cubicBezTo>
                    <a:pt x="9048" y="244401"/>
                    <a:pt x="0" y="235353"/>
                    <a:pt x="0" y="224192"/>
                  </a:cubicBezTo>
                  <a:lnTo>
                    <a:pt x="0" y="12508"/>
                  </a:lnTo>
                  <a:cubicBezTo>
                    <a:pt x="-1" y="5600"/>
                    <a:pt x="5599" y="0"/>
                    <a:pt x="1250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18" name="Google Shape;518;p21">
              <a:extLst>
                <a:ext uri="{FF2B5EF4-FFF2-40B4-BE49-F238E27FC236}">
                  <a16:creationId xmlns:a16="http://schemas.microsoft.com/office/drawing/2014/main" id="{420C1FBD-390F-EA04-987F-256A3572ECE6}"/>
                </a:ext>
              </a:extLst>
            </p:cNvPr>
            <p:cNvGrpSpPr/>
            <p:nvPr/>
          </p:nvGrpSpPr>
          <p:grpSpPr>
            <a:xfrm>
              <a:off x="9406209" y="2744655"/>
              <a:ext cx="507293" cy="572051"/>
              <a:chOff x="9406209" y="2744655"/>
              <a:chExt cx="507293" cy="572051"/>
            </a:xfrm>
          </p:grpSpPr>
          <p:sp>
            <p:nvSpPr>
              <p:cNvPr id="519" name="Google Shape;519;p21">
                <a:extLst>
                  <a:ext uri="{FF2B5EF4-FFF2-40B4-BE49-F238E27FC236}">
                    <a16:creationId xmlns:a16="http://schemas.microsoft.com/office/drawing/2014/main" id="{3476EEF5-8CEC-2694-A511-A0DC693F49E0}"/>
                  </a:ext>
                </a:extLst>
              </p:cNvPr>
              <p:cNvSpPr/>
              <p:nvPr/>
            </p:nvSpPr>
            <p:spPr>
              <a:xfrm>
                <a:off x="9406209" y="2744655"/>
                <a:ext cx="65379" cy="50321"/>
              </a:xfrm>
              <a:custGeom>
                <a:avLst/>
                <a:gdLst/>
                <a:ahLst/>
                <a:cxnLst/>
                <a:rect l="l" t="t" r="r" b="b"/>
                <a:pathLst>
                  <a:path w="65379" h="50321" extrusionOk="0">
                    <a:moveTo>
                      <a:pt x="35712" y="5595"/>
                    </a:moveTo>
                    <a:lnTo>
                      <a:pt x="65380" y="50322"/>
                    </a:lnTo>
                    <a:lnTo>
                      <a:pt x="45565" y="50322"/>
                    </a:lnTo>
                    <a:cubicBezTo>
                      <a:pt x="42143" y="50322"/>
                      <a:pt x="38949" y="48607"/>
                      <a:pt x="37059" y="45756"/>
                    </a:cubicBezTo>
                    <a:lnTo>
                      <a:pt x="10430" y="5595"/>
                    </a:lnTo>
                    <a:cubicBezTo>
                      <a:pt x="8105" y="2107"/>
                      <a:pt x="4190" y="0"/>
                      <a:pt x="0" y="0"/>
                    </a:cubicBezTo>
                    <a:lnTo>
                      <a:pt x="25287" y="0"/>
                    </a:lnTo>
                    <a:cubicBezTo>
                      <a:pt x="29479" y="0"/>
                      <a:pt x="33394" y="2100"/>
                      <a:pt x="35712" y="5595"/>
                    </a:cubicBezTo>
                    <a:close/>
                  </a:path>
                </a:pathLst>
              </a:cu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0" name="Google Shape;520;p21">
                <a:extLst>
                  <a:ext uri="{FF2B5EF4-FFF2-40B4-BE49-F238E27FC236}">
                    <a16:creationId xmlns:a16="http://schemas.microsoft.com/office/drawing/2014/main" id="{A037CDBB-6896-9481-AFE9-49B4C8ACDD12}"/>
                  </a:ext>
                </a:extLst>
              </p:cNvPr>
              <p:cNvSpPr/>
              <p:nvPr/>
            </p:nvSpPr>
            <p:spPr>
              <a:xfrm>
                <a:off x="9613022" y="2794977"/>
                <a:ext cx="45486" cy="194080"/>
              </a:xfrm>
              <a:custGeom>
                <a:avLst/>
                <a:gdLst/>
                <a:ahLst/>
                <a:cxnLst/>
                <a:rect l="l" t="t" r="r" b="b"/>
                <a:pathLst>
                  <a:path w="45486" h="194080" extrusionOk="0">
                    <a:moveTo>
                      <a:pt x="45486" y="20205"/>
                    </a:moveTo>
                    <a:lnTo>
                      <a:pt x="45486" y="173876"/>
                    </a:lnTo>
                    <a:cubicBezTo>
                      <a:pt x="45486" y="185032"/>
                      <a:pt x="36448" y="194081"/>
                      <a:pt x="25282" y="194081"/>
                    </a:cubicBezTo>
                    <a:lnTo>
                      <a:pt x="0" y="194081"/>
                    </a:lnTo>
                    <a:cubicBezTo>
                      <a:pt x="11156" y="194081"/>
                      <a:pt x="20205" y="185032"/>
                      <a:pt x="20205" y="173876"/>
                    </a:cubicBezTo>
                    <a:lnTo>
                      <a:pt x="20205" y="20205"/>
                    </a:lnTo>
                    <a:cubicBezTo>
                      <a:pt x="20205" y="9049"/>
                      <a:pt x="11156" y="0"/>
                      <a:pt x="0" y="0"/>
                    </a:cubicBezTo>
                    <a:lnTo>
                      <a:pt x="25282" y="0"/>
                    </a:lnTo>
                    <a:cubicBezTo>
                      <a:pt x="36450" y="0"/>
                      <a:pt x="45486" y="9049"/>
                      <a:pt x="45486" y="20205"/>
                    </a:cubicBezTo>
                    <a:close/>
                  </a:path>
                </a:pathLst>
              </a:cu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1" name="Google Shape;521;p21">
                <a:extLst>
                  <a:ext uri="{FF2B5EF4-FFF2-40B4-BE49-F238E27FC236}">
                    <a16:creationId xmlns:a16="http://schemas.microsoft.com/office/drawing/2014/main" id="{2FED106E-D361-7153-8617-FC0EC194E91E}"/>
                  </a:ext>
                </a:extLst>
              </p:cNvPr>
              <p:cNvSpPr/>
              <p:nvPr/>
            </p:nvSpPr>
            <p:spPr>
              <a:xfrm>
                <a:off x="9661203" y="3072305"/>
                <a:ext cx="65368" cy="50322"/>
              </a:xfrm>
              <a:custGeom>
                <a:avLst/>
                <a:gdLst/>
                <a:ahLst/>
                <a:cxnLst/>
                <a:rect l="l" t="t" r="r" b="b"/>
                <a:pathLst>
                  <a:path w="65368" h="50322" extrusionOk="0">
                    <a:moveTo>
                      <a:pt x="35712" y="5596"/>
                    </a:moveTo>
                    <a:lnTo>
                      <a:pt x="65368" y="50323"/>
                    </a:lnTo>
                    <a:lnTo>
                      <a:pt x="45565" y="50323"/>
                    </a:lnTo>
                    <a:cubicBezTo>
                      <a:pt x="42143" y="50323"/>
                      <a:pt x="38949" y="48608"/>
                      <a:pt x="37059" y="45757"/>
                    </a:cubicBezTo>
                    <a:lnTo>
                      <a:pt x="10430" y="5596"/>
                    </a:lnTo>
                    <a:cubicBezTo>
                      <a:pt x="8105" y="2108"/>
                      <a:pt x="4190" y="0"/>
                      <a:pt x="0" y="0"/>
                    </a:cubicBezTo>
                    <a:lnTo>
                      <a:pt x="25293" y="0"/>
                    </a:lnTo>
                    <a:cubicBezTo>
                      <a:pt x="29483" y="0"/>
                      <a:pt x="33397" y="2108"/>
                      <a:pt x="35712" y="5596"/>
                    </a:cubicBezTo>
                    <a:close/>
                  </a:path>
                </a:pathLst>
              </a:cu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2" name="Google Shape;522;p21">
                <a:extLst>
                  <a:ext uri="{FF2B5EF4-FFF2-40B4-BE49-F238E27FC236}">
                    <a16:creationId xmlns:a16="http://schemas.microsoft.com/office/drawing/2014/main" id="{72D78D4E-ADFA-5D65-0E47-B789516C5C6E}"/>
                  </a:ext>
                </a:extLst>
              </p:cNvPr>
              <p:cNvSpPr/>
              <p:nvPr/>
            </p:nvSpPr>
            <p:spPr>
              <a:xfrm>
                <a:off x="9868016" y="3122627"/>
                <a:ext cx="45486" cy="194079"/>
              </a:xfrm>
              <a:custGeom>
                <a:avLst/>
                <a:gdLst/>
                <a:ahLst/>
                <a:cxnLst/>
                <a:rect l="l" t="t" r="r" b="b"/>
                <a:pathLst>
                  <a:path w="45486" h="194079" extrusionOk="0">
                    <a:moveTo>
                      <a:pt x="45486" y="20216"/>
                    </a:moveTo>
                    <a:lnTo>
                      <a:pt x="45486" y="173875"/>
                    </a:lnTo>
                    <a:cubicBezTo>
                      <a:pt x="45486" y="185031"/>
                      <a:pt x="36437" y="194080"/>
                      <a:pt x="25282" y="194080"/>
                    </a:cubicBezTo>
                    <a:lnTo>
                      <a:pt x="0" y="194080"/>
                    </a:lnTo>
                    <a:cubicBezTo>
                      <a:pt x="11156" y="194080"/>
                      <a:pt x="20205" y="185031"/>
                      <a:pt x="20205" y="173875"/>
                    </a:cubicBezTo>
                    <a:lnTo>
                      <a:pt x="20205" y="20216"/>
                    </a:lnTo>
                    <a:cubicBezTo>
                      <a:pt x="20205" y="9049"/>
                      <a:pt x="11156" y="0"/>
                      <a:pt x="0" y="0"/>
                    </a:cubicBezTo>
                    <a:lnTo>
                      <a:pt x="25282" y="0"/>
                    </a:lnTo>
                    <a:cubicBezTo>
                      <a:pt x="36437" y="0"/>
                      <a:pt x="45486" y="9049"/>
                      <a:pt x="45486" y="20216"/>
                    </a:cubicBezTo>
                    <a:close/>
                  </a:path>
                </a:pathLst>
              </a:cu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23" name="Google Shape;523;p21">
              <a:extLst>
                <a:ext uri="{FF2B5EF4-FFF2-40B4-BE49-F238E27FC236}">
                  <a16:creationId xmlns:a16="http://schemas.microsoft.com/office/drawing/2014/main" id="{C57969A9-AF49-A1AE-208B-ECF235867AA7}"/>
                </a:ext>
              </a:extLst>
            </p:cNvPr>
            <p:cNvGrpSpPr/>
            <p:nvPr/>
          </p:nvGrpSpPr>
          <p:grpSpPr>
            <a:xfrm>
              <a:off x="9380916" y="2855607"/>
              <a:ext cx="488133" cy="351241"/>
              <a:chOff x="9380916" y="2855607"/>
              <a:chExt cx="488133" cy="351241"/>
            </a:xfrm>
          </p:grpSpPr>
          <p:sp>
            <p:nvSpPr>
              <p:cNvPr id="524" name="Google Shape;524;p21">
                <a:extLst>
                  <a:ext uri="{FF2B5EF4-FFF2-40B4-BE49-F238E27FC236}">
                    <a16:creationId xmlns:a16="http://schemas.microsoft.com/office/drawing/2014/main" id="{C1AE4966-F98A-A638-3F8D-4AD34CC50253}"/>
                  </a:ext>
                </a:extLst>
              </p:cNvPr>
              <p:cNvSpPr/>
              <p:nvPr/>
            </p:nvSpPr>
            <p:spPr>
              <a:xfrm>
                <a:off x="9712707" y="2855607"/>
                <a:ext cx="156342" cy="174144"/>
              </a:xfrm>
              <a:custGeom>
                <a:avLst/>
                <a:gdLst/>
                <a:ahLst/>
                <a:cxnLst/>
                <a:rect l="l" t="t" r="r" b="b"/>
                <a:pathLst>
                  <a:path w="156342" h="174144" extrusionOk="0">
                    <a:moveTo>
                      <a:pt x="153241" y="110382"/>
                    </a:moveTo>
                    <a:cubicBezTo>
                      <a:pt x="149633" y="107441"/>
                      <a:pt x="144329" y="107983"/>
                      <a:pt x="141391" y="111588"/>
                    </a:cubicBezTo>
                    <a:lnTo>
                      <a:pt x="117087" y="141401"/>
                    </a:lnTo>
                    <a:lnTo>
                      <a:pt x="117087" y="8422"/>
                    </a:lnTo>
                    <a:cubicBezTo>
                      <a:pt x="117087" y="3771"/>
                      <a:pt x="113317" y="0"/>
                      <a:pt x="108665" y="0"/>
                    </a:cubicBezTo>
                    <a:lnTo>
                      <a:pt x="8422" y="0"/>
                    </a:lnTo>
                    <a:cubicBezTo>
                      <a:pt x="3770" y="0"/>
                      <a:pt x="0" y="3771"/>
                      <a:pt x="0" y="8422"/>
                    </a:cubicBezTo>
                    <a:cubicBezTo>
                      <a:pt x="0" y="13074"/>
                      <a:pt x="3770" y="16845"/>
                      <a:pt x="8422" y="16845"/>
                    </a:cubicBezTo>
                    <a:lnTo>
                      <a:pt x="100242" y="16845"/>
                    </a:lnTo>
                    <a:lnTo>
                      <a:pt x="100242" y="142163"/>
                    </a:lnTo>
                    <a:lnTo>
                      <a:pt x="76003" y="111668"/>
                    </a:lnTo>
                    <a:cubicBezTo>
                      <a:pt x="73109" y="108026"/>
                      <a:pt x="67810" y="107422"/>
                      <a:pt x="64169" y="110316"/>
                    </a:cubicBezTo>
                    <a:cubicBezTo>
                      <a:pt x="60528" y="113210"/>
                      <a:pt x="59923" y="118508"/>
                      <a:pt x="62817" y="122150"/>
                    </a:cubicBezTo>
                    <a:cubicBezTo>
                      <a:pt x="62817" y="122150"/>
                      <a:pt x="101465" y="170771"/>
                      <a:pt x="101575" y="170910"/>
                    </a:cubicBezTo>
                    <a:cubicBezTo>
                      <a:pt x="105003" y="175223"/>
                      <a:pt x="111269" y="175197"/>
                      <a:pt x="114697" y="170991"/>
                    </a:cubicBezTo>
                    <a:lnTo>
                      <a:pt x="154446" y="122230"/>
                    </a:lnTo>
                    <a:cubicBezTo>
                      <a:pt x="157387" y="118626"/>
                      <a:pt x="156846" y="113321"/>
                      <a:pt x="153241" y="110382"/>
                    </a:cubicBezTo>
                    <a:close/>
                  </a:path>
                </a:pathLst>
              </a:cu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5" name="Google Shape;525;p21">
                <a:extLst>
                  <a:ext uri="{FF2B5EF4-FFF2-40B4-BE49-F238E27FC236}">
                    <a16:creationId xmlns:a16="http://schemas.microsoft.com/office/drawing/2014/main" id="{0F5CBBB5-C54D-8C69-821A-C63CBD42F310}"/>
                  </a:ext>
                </a:extLst>
              </p:cNvPr>
              <p:cNvSpPr/>
              <p:nvPr/>
            </p:nvSpPr>
            <p:spPr>
              <a:xfrm>
                <a:off x="9380916" y="3032692"/>
                <a:ext cx="156339" cy="174156"/>
              </a:xfrm>
              <a:custGeom>
                <a:avLst/>
                <a:gdLst/>
                <a:ahLst/>
                <a:cxnLst/>
                <a:rect l="l" t="t" r="r" b="b"/>
                <a:pathLst>
                  <a:path w="156339" h="174156" extrusionOk="0">
                    <a:moveTo>
                      <a:pt x="147920" y="157312"/>
                    </a:moveTo>
                    <a:lnTo>
                      <a:pt x="56100" y="157312"/>
                    </a:lnTo>
                    <a:lnTo>
                      <a:pt x="56100" y="31994"/>
                    </a:lnTo>
                    <a:lnTo>
                      <a:pt x="80339" y="62488"/>
                    </a:lnTo>
                    <a:cubicBezTo>
                      <a:pt x="82002" y="64580"/>
                      <a:pt x="84458" y="65669"/>
                      <a:pt x="86937" y="65669"/>
                    </a:cubicBezTo>
                    <a:cubicBezTo>
                      <a:pt x="88773" y="65669"/>
                      <a:pt x="90623" y="65071"/>
                      <a:pt x="92173" y="63840"/>
                    </a:cubicBezTo>
                    <a:cubicBezTo>
                      <a:pt x="95813" y="60946"/>
                      <a:pt x="96420" y="55648"/>
                      <a:pt x="93525" y="52006"/>
                    </a:cubicBezTo>
                    <a:cubicBezTo>
                      <a:pt x="93525" y="52006"/>
                      <a:pt x="54765" y="3245"/>
                      <a:pt x="54765" y="3245"/>
                    </a:cubicBezTo>
                    <a:cubicBezTo>
                      <a:pt x="51315" y="-1016"/>
                      <a:pt x="45142" y="-1120"/>
                      <a:pt x="41643" y="3164"/>
                    </a:cubicBezTo>
                    <a:cubicBezTo>
                      <a:pt x="41643" y="3164"/>
                      <a:pt x="1894" y="51925"/>
                      <a:pt x="1894" y="51925"/>
                    </a:cubicBezTo>
                    <a:cubicBezTo>
                      <a:pt x="-1044" y="55530"/>
                      <a:pt x="-504" y="60836"/>
                      <a:pt x="3100" y="63775"/>
                    </a:cubicBezTo>
                    <a:cubicBezTo>
                      <a:pt x="6706" y="66713"/>
                      <a:pt x="12012" y="66173"/>
                      <a:pt x="14950" y="62567"/>
                    </a:cubicBezTo>
                    <a:lnTo>
                      <a:pt x="39254" y="32754"/>
                    </a:lnTo>
                    <a:lnTo>
                      <a:pt x="39254" y="165734"/>
                    </a:lnTo>
                    <a:cubicBezTo>
                      <a:pt x="39254" y="170386"/>
                      <a:pt x="43025" y="174157"/>
                      <a:pt x="47676" y="174157"/>
                    </a:cubicBezTo>
                    <a:lnTo>
                      <a:pt x="147917" y="174157"/>
                    </a:lnTo>
                    <a:cubicBezTo>
                      <a:pt x="152569" y="174157"/>
                      <a:pt x="156340" y="170386"/>
                      <a:pt x="156340" y="165734"/>
                    </a:cubicBezTo>
                    <a:cubicBezTo>
                      <a:pt x="156340" y="161083"/>
                      <a:pt x="152571" y="157312"/>
                      <a:pt x="147920" y="157312"/>
                    </a:cubicBezTo>
                    <a:close/>
                  </a:path>
                </a:pathLst>
              </a:cu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26" name="Google Shape;526;p21">
            <a:extLst>
              <a:ext uri="{FF2B5EF4-FFF2-40B4-BE49-F238E27FC236}">
                <a16:creationId xmlns:a16="http://schemas.microsoft.com/office/drawing/2014/main" id="{C76B2EFF-663A-1DE5-FC2B-F9FD61556D43}"/>
              </a:ext>
            </a:extLst>
          </p:cNvPr>
          <p:cNvGrpSpPr/>
          <p:nvPr/>
        </p:nvGrpSpPr>
        <p:grpSpPr>
          <a:xfrm>
            <a:off x="3317736" y="2750210"/>
            <a:ext cx="460258" cy="444859"/>
            <a:chOff x="7275947" y="2752818"/>
            <a:chExt cx="574963" cy="555727"/>
          </a:xfrm>
        </p:grpSpPr>
        <p:sp>
          <p:nvSpPr>
            <p:cNvPr id="527" name="Google Shape;527;p21">
              <a:extLst>
                <a:ext uri="{FF2B5EF4-FFF2-40B4-BE49-F238E27FC236}">
                  <a16:creationId xmlns:a16="http://schemas.microsoft.com/office/drawing/2014/main" id="{E13FAC34-9F04-2434-1654-5AB4182BA0A8}"/>
                </a:ext>
              </a:extLst>
            </p:cNvPr>
            <p:cNvSpPr/>
            <p:nvPr/>
          </p:nvSpPr>
          <p:spPr>
            <a:xfrm>
              <a:off x="7275947" y="2903922"/>
              <a:ext cx="515779" cy="404619"/>
            </a:xfrm>
            <a:custGeom>
              <a:avLst/>
              <a:gdLst/>
              <a:ahLst/>
              <a:cxnLst/>
              <a:rect l="l" t="t" r="r" b="b"/>
              <a:pathLst>
                <a:path w="515779" h="404619" extrusionOk="0">
                  <a:moveTo>
                    <a:pt x="497357" y="404620"/>
                  </a:moveTo>
                  <a:lnTo>
                    <a:pt x="18422" y="404620"/>
                  </a:lnTo>
                  <a:cubicBezTo>
                    <a:pt x="8248" y="404620"/>
                    <a:pt x="0" y="396371"/>
                    <a:pt x="0" y="386197"/>
                  </a:cubicBezTo>
                  <a:lnTo>
                    <a:pt x="0" y="0"/>
                  </a:lnTo>
                  <a:lnTo>
                    <a:pt x="515780" y="0"/>
                  </a:lnTo>
                  <a:lnTo>
                    <a:pt x="515780" y="386197"/>
                  </a:lnTo>
                  <a:cubicBezTo>
                    <a:pt x="515780" y="396371"/>
                    <a:pt x="507533" y="404620"/>
                    <a:pt x="497357" y="404620"/>
                  </a:cubicBezTo>
                  <a:close/>
                </a:path>
              </a:pathLst>
            </a:custGeom>
            <a:solidFill>
              <a:srgbClr val="000000">
                <a:alpha val="1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8" name="Google Shape;528;p21">
              <a:extLst>
                <a:ext uri="{FF2B5EF4-FFF2-40B4-BE49-F238E27FC236}">
                  <a16:creationId xmlns:a16="http://schemas.microsoft.com/office/drawing/2014/main" id="{A790E5CB-C0C7-B46F-0B48-763C79028682}"/>
                </a:ext>
              </a:extLst>
            </p:cNvPr>
            <p:cNvSpPr/>
            <p:nvPr/>
          </p:nvSpPr>
          <p:spPr>
            <a:xfrm>
              <a:off x="7275949" y="2853513"/>
              <a:ext cx="515779" cy="66722"/>
            </a:xfrm>
            <a:custGeom>
              <a:avLst/>
              <a:gdLst/>
              <a:ahLst/>
              <a:cxnLst/>
              <a:rect l="l" t="t" r="r" b="b"/>
              <a:pathLst>
                <a:path w="515779" h="66722" extrusionOk="0">
                  <a:moveTo>
                    <a:pt x="515780" y="66723"/>
                  </a:moveTo>
                  <a:lnTo>
                    <a:pt x="0" y="66723"/>
                  </a:lnTo>
                  <a:lnTo>
                    <a:pt x="0" y="18422"/>
                  </a:lnTo>
                  <a:cubicBezTo>
                    <a:pt x="0" y="8248"/>
                    <a:pt x="8248" y="0"/>
                    <a:pt x="18422" y="0"/>
                  </a:cubicBezTo>
                  <a:lnTo>
                    <a:pt x="497357" y="0"/>
                  </a:lnTo>
                  <a:cubicBezTo>
                    <a:pt x="507532" y="0"/>
                    <a:pt x="515780" y="8248"/>
                    <a:pt x="515780" y="1842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9" name="Google Shape;529;p21">
              <a:extLst>
                <a:ext uri="{FF2B5EF4-FFF2-40B4-BE49-F238E27FC236}">
                  <a16:creationId xmlns:a16="http://schemas.microsoft.com/office/drawing/2014/main" id="{B723A5B9-189A-E6D6-7DD1-8A8AB9205351}"/>
                </a:ext>
              </a:extLst>
            </p:cNvPr>
            <p:cNvSpPr/>
            <p:nvPr/>
          </p:nvSpPr>
          <p:spPr>
            <a:xfrm>
              <a:off x="7748576" y="2920231"/>
              <a:ext cx="43145" cy="388314"/>
            </a:xfrm>
            <a:custGeom>
              <a:avLst/>
              <a:gdLst/>
              <a:ahLst/>
              <a:cxnLst/>
              <a:rect l="l" t="t" r="r" b="b"/>
              <a:pathLst>
                <a:path w="43145" h="388314" extrusionOk="0">
                  <a:moveTo>
                    <a:pt x="43146" y="0"/>
                  </a:moveTo>
                  <a:lnTo>
                    <a:pt x="43146" y="369891"/>
                  </a:lnTo>
                  <a:cubicBezTo>
                    <a:pt x="43146" y="380058"/>
                    <a:pt x="34901" y="388314"/>
                    <a:pt x="24734" y="388314"/>
                  </a:cubicBezTo>
                  <a:lnTo>
                    <a:pt x="0" y="388314"/>
                  </a:lnTo>
                  <a:cubicBezTo>
                    <a:pt x="10179" y="388314"/>
                    <a:pt x="18424" y="380058"/>
                    <a:pt x="18424" y="369891"/>
                  </a:cubicBezTo>
                  <a:lnTo>
                    <a:pt x="18424" y="0"/>
                  </a:lnTo>
                  <a:close/>
                </a:path>
              </a:pathLst>
            </a:custGeom>
            <a:solidFill>
              <a:srgbClr val="000000">
                <a:alpha val="1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0" name="Google Shape;530;p21">
              <a:extLst>
                <a:ext uri="{FF2B5EF4-FFF2-40B4-BE49-F238E27FC236}">
                  <a16:creationId xmlns:a16="http://schemas.microsoft.com/office/drawing/2014/main" id="{0EB2E0F1-3304-37E3-7B25-DFD4E25607CB}"/>
                </a:ext>
              </a:extLst>
            </p:cNvPr>
            <p:cNvSpPr/>
            <p:nvPr/>
          </p:nvSpPr>
          <p:spPr>
            <a:xfrm>
              <a:off x="7748576" y="2853515"/>
              <a:ext cx="43157" cy="66717"/>
            </a:xfrm>
            <a:custGeom>
              <a:avLst/>
              <a:gdLst/>
              <a:ahLst/>
              <a:cxnLst/>
              <a:rect l="l" t="t" r="r" b="b"/>
              <a:pathLst>
                <a:path w="43157" h="66717" extrusionOk="0">
                  <a:moveTo>
                    <a:pt x="43157" y="18424"/>
                  </a:moveTo>
                  <a:lnTo>
                    <a:pt x="43157" y="66717"/>
                  </a:lnTo>
                  <a:lnTo>
                    <a:pt x="18424" y="66717"/>
                  </a:lnTo>
                  <a:lnTo>
                    <a:pt x="18424" y="18424"/>
                  </a:lnTo>
                  <a:cubicBezTo>
                    <a:pt x="18424" y="8245"/>
                    <a:pt x="10179" y="0"/>
                    <a:pt x="0" y="0"/>
                  </a:cubicBezTo>
                  <a:lnTo>
                    <a:pt x="24734" y="0"/>
                  </a:lnTo>
                  <a:cubicBezTo>
                    <a:pt x="34901" y="-1"/>
                    <a:pt x="43157" y="8244"/>
                    <a:pt x="43157" y="18424"/>
                  </a:cubicBezTo>
                  <a:close/>
                </a:path>
              </a:pathLst>
            </a:custGeom>
            <a:solidFill>
              <a:srgbClr val="91DEB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1" name="Google Shape;531;p21">
              <a:extLst>
                <a:ext uri="{FF2B5EF4-FFF2-40B4-BE49-F238E27FC236}">
                  <a16:creationId xmlns:a16="http://schemas.microsoft.com/office/drawing/2014/main" id="{7D892B37-13E2-7E89-3F51-C104D6BED94D}"/>
                </a:ext>
              </a:extLst>
            </p:cNvPr>
            <p:cNvSpPr/>
            <p:nvPr/>
          </p:nvSpPr>
          <p:spPr>
            <a:xfrm>
              <a:off x="7335128" y="2807488"/>
              <a:ext cx="515779" cy="400362"/>
            </a:xfrm>
            <a:custGeom>
              <a:avLst/>
              <a:gdLst/>
              <a:ahLst/>
              <a:cxnLst/>
              <a:rect l="l" t="t" r="r" b="b"/>
              <a:pathLst>
                <a:path w="515779" h="400362" extrusionOk="0">
                  <a:moveTo>
                    <a:pt x="497357" y="400362"/>
                  </a:moveTo>
                  <a:lnTo>
                    <a:pt x="18422" y="400362"/>
                  </a:lnTo>
                  <a:cubicBezTo>
                    <a:pt x="8248" y="400362"/>
                    <a:pt x="0" y="392114"/>
                    <a:pt x="0" y="381940"/>
                  </a:cubicBezTo>
                  <a:lnTo>
                    <a:pt x="0" y="0"/>
                  </a:lnTo>
                  <a:lnTo>
                    <a:pt x="515780" y="0"/>
                  </a:lnTo>
                  <a:lnTo>
                    <a:pt x="515780" y="381940"/>
                  </a:lnTo>
                  <a:cubicBezTo>
                    <a:pt x="515780" y="392114"/>
                    <a:pt x="507532" y="400362"/>
                    <a:pt x="497357" y="40036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2" name="Google Shape;532;p21">
              <a:extLst>
                <a:ext uri="{FF2B5EF4-FFF2-40B4-BE49-F238E27FC236}">
                  <a16:creationId xmlns:a16="http://schemas.microsoft.com/office/drawing/2014/main" id="{86617F6E-0E21-0609-C81C-B3EA29F769A0}"/>
                </a:ext>
              </a:extLst>
            </p:cNvPr>
            <p:cNvSpPr/>
            <p:nvPr/>
          </p:nvSpPr>
          <p:spPr>
            <a:xfrm>
              <a:off x="7810882" y="2819546"/>
              <a:ext cx="40025" cy="388302"/>
            </a:xfrm>
            <a:custGeom>
              <a:avLst/>
              <a:gdLst/>
              <a:ahLst/>
              <a:cxnLst/>
              <a:rect l="l" t="t" r="r" b="b"/>
              <a:pathLst>
                <a:path w="40025" h="388302" extrusionOk="0">
                  <a:moveTo>
                    <a:pt x="40025" y="0"/>
                  </a:moveTo>
                  <a:lnTo>
                    <a:pt x="40025" y="369879"/>
                  </a:lnTo>
                  <a:cubicBezTo>
                    <a:pt x="40025" y="380058"/>
                    <a:pt x="31780" y="388303"/>
                    <a:pt x="21602" y="388303"/>
                  </a:cubicBezTo>
                  <a:lnTo>
                    <a:pt x="0" y="388303"/>
                  </a:lnTo>
                  <a:cubicBezTo>
                    <a:pt x="10179" y="388303"/>
                    <a:pt x="18424" y="380058"/>
                    <a:pt x="18424" y="369879"/>
                  </a:cubicBezTo>
                  <a:lnTo>
                    <a:pt x="18424" y="0"/>
                  </a:lnTo>
                  <a:close/>
                </a:path>
              </a:pathLst>
            </a:custGeom>
            <a:solidFill>
              <a:srgbClr val="000000">
                <a:alpha val="1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3" name="Google Shape;533;p21">
              <a:extLst>
                <a:ext uri="{FF2B5EF4-FFF2-40B4-BE49-F238E27FC236}">
                  <a16:creationId xmlns:a16="http://schemas.microsoft.com/office/drawing/2014/main" id="{5EDC744E-AF1E-C8A2-A14A-E6E010966B8D}"/>
                </a:ext>
              </a:extLst>
            </p:cNvPr>
            <p:cNvSpPr/>
            <p:nvPr/>
          </p:nvSpPr>
          <p:spPr>
            <a:xfrm>
              <a:off x="7335131" y="2752821"/>
              <a:ext cx="515779" cy="66723"/>
            </a:xfrm>
            <a:custGeom>
              <a:avLst/>
              <a:gdLst/>
              <a:ahLst/>
              <a:cxnLst/>
              <a:rect l="l" t="t" r="r" b="b"/>
              <a:pathLst>
                <a:path w="515779" h="66723" extrusionOk="0">
                  <a:moveTo>
                    <a:pt x="515780" y="66724"/>
                  </a:moveTo>
                  <a:lnTo>
                    <a:pt x="0" y="66724"/>
                  </a:lnTo>
                  <a:lnTo>
                    <a:pt x="0" y="18422"/>
                  </a:lnTo>
                  <a:cubicBezTo>
                    <a:pt x="0" y="8248"/>
                    <a:pt x="8248" y="0"/>
                    <a:pt x="18422" y="0"/>
                  </a:cubicBezTo>
                  <a:lnTo>
                    <a:pt x="497357" y="0"/>
                  </a:lnTo>
                  <a:cubicBezTo>
                    <a:pt x="507532" y="0"/>
                    <a:pt x="515780" y="8248"/>
                    <a:pt x="515780" y="1842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4" name="Google Shape;534;p21">
              <a:extLst>
                <a:ext uri="{FF2B5EF4-FFF2-40B4-BE49-F238E27FC236}">
                  <a16:creationId xmlns:a16="http://schemas.microsoft.com/office/drawing/2014/main" id="{84EC0F29-F560-E9CC-2D57-39F35AC0AE25}"/>
                </a:ext>
              </a:extLst>
            </p:cNvPr>
            <p:cNvSpPr/>
            <p:nvPr/>
          </p:nvSpPr>
          <p:spPr>
            <a:xfrm>
              <a:off x="7810882" y="2752818"/>
              <a:ext cx="40025" cy="66728"/>
            </a:xfrm>
            <a:custGeom>
              <a:avLst/>
              <a:gdLst/>
              <a:ahLst/>
              <a:cxnLst/>
              <a:rect l="l" t="t" r="r" b="b"/>
              <a:pathLst>
                <a:path w="40025" h="66728" extrusionOk="0">
                  <a:moveTo>
                    <a:pt x="40025" y="18424"/>
                  </a:moveTo>
                  <a:lnTo>
                    <a:pt x="40025" y="66728"/>
                  </a:lnTo>
                  <a:lnTo>
                    <a:pt x="18424" y="66728"/>
                  </a:lnTo>
                  <a:lnTo>
                    <a:pt x="18424" y="18424"/>
                  </a:lnTo>
                  <a:cubicBezTo>
                    <a:pt x="18424" y="8256"/>
                    <a:pt x="10179" y="0"/>
                    <a:pt x="0" y="0"/>
                  </a:cubicBezTo>
                  <a:lnTo>
                    <a:pt x="21602" y="0"/>
                  </a:lnTo>
                  <a:cubicBezTo>
                    <a:pt x="31781" y="0"/>
                    <a:pt x="40025" y="8256"/>
                    <a:pt x="40025" y="18424"/>
                  </a:cubicBezTo>
                  <a:close/>
                </a:path>
              </a:pathLst>
            </a:custGeom>
            <a:solidFill>
              <a:srgbClr val="000000">
                <a:alpha val="1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35" name="Google Shape;535;p21">
              <a:extLst>
                <a:ext uri="{FF2B5EF4-FFF2-40B4-BE49-F238E27FC236}">
                  <a16:creationId xmlns:a16="http://schemas.microsoft.com/office/drawing/2014/main" id="{3E832D01-3674-D6B1-9B08-EF68FAA48FAD}"/>
                </a:ext>
              </a:extLst>
            </p:cNvPr>
            <p:cNvGrpSpPr/>
            <p:nvPr/>
          </p:nvGrpSpPr>
          <p:grpSpPr>
            <a:xfrm>
              <a:off x="7412628" y="2889129"/>
              <a:ext cx="360779" cy="93121"/>
              <a:chOff x="7412628" y="2889129"/>
              <a:chExt cx="360779" cy="93121"/>
            </a:xfrm>
          </p:grpSpPr>
          <p:sp>
            <p:nvSpPr>
              <p:cNvPr id="536" name="Google Shape;536;p21">
                <a:extLst>
                  <a:ext uri="{FF2B5EF4-FFF2-40B4-BE49-F238E27FC236}">
                    <a16:creationId xmlns:a16="http://schemas.microsoft.com/office/drawing/2014/main" id="{CD16DF42-EA3B-817A-D978-1F371B13C87F}"/>
                  </a:ext>
                </a:extLst>
              </p:cNvPr>
              <p:cNvSpPr/>
              <p:nvPr/>
            </p:nvSpPr>
            <p:spPr>
              <a:xfrm>
                <a:off x="7412628" y="2889129"/>
                <a:ext cx="281666" cy="16844"/>
              </a:xfrm>
              <a:custGeom>
                <a:avLst/>
                <a:gdLst/>
                <a:ahLst/>
                <a:cxnLst/>
                <a:rect l="l" t="t" r="r" b="b"/>
                <a:pathLst>
                  <a:path w="281666" h="16844" extrusionOk="0">
                    <a:moveTo>
                      <a:pt x="273244" y="16845"/>
                    </a:moveTo>
                    <a:lnTo>
                      <a:pt x="8422" y="16845"/>
                    </a:lnTo>
                    <a:cubicBezTo>
                      <a:pt x="3770" y="16845"/>
                      <a:pt x="0" y="13074"/>
                      <a:pt x="0" y="8422"/>
                    </a:cubicBezTo>
                    <a:cubicBezTo>
                      <a:pt x="0" y="3771"/>
                      <a:pt x="3770" y="0"/>
                      <a:pt x="8422" y="0"/>
                    </a:cubicBezTo>
                    <a:lnTo>
                      <a:pt x="273244" y="0"/>
                    </a:lnTo>
                    <a:cubicBezTo>
                      <a:pt x="277896" y="0"/>
                      <a:pt x="281666" y="3771"/>
                      <a:pt x="281666" y="8422"/>
                    </a:cubicBezTo>
                    <a:cubicBezTo>
                      <a:pt x="281666" y="13074"/>
                      <a:pt x="277896" y="16845"/>
                      <a:pt x="273244" y="16845"/>
                    </a:cubicBezTo>
                    <a:close/>
                  </a:path>
                </a:pathLst>
              </a:cu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7" name="Google Shape;537;p21">
                <a:extLst>
                  <a:ext uri="{FF2B5EF4-FFF2-40B4-BE49-F238E27FC236}">
                    <a16:creationId xmlns:a16="http://schemas.microsoft.com/office/drawing/2014/main" id="{EB42C82A-9DC1-7107-647F-5D26163C8D22}"/>
                  </a:ext>
                </a:extLst>
              </p:cNvPr>
              <p:cNvSpPr/>
              <p:nvPr/>
            </p:nvSpPr>
            <p:spPr>
              <a:xfrm>
                <a:off x="7412628" y="2927268"/>
                <a:ext cx="360779" cy="16844"/>
              </a:xfrm>
              <a:custGeom>
                <a:avLst/>
                <a:gdLst/>
                <a:ahLst/>
                <a:cxnLst/>
                <a:rect l="l" t="t" r="r" b="b"/>
                <a:pathLst>
                  <a:path w="360779" h="16844" extrusionOk="0">
                    <a:moveTo>
                      <a:pt x="352357" y="16845"/>
                    </a:moveTo>
                    <a:lnTo>
                      <a:pt x="8422" y="16845"/>
                    </a:lnTo>
                    <a:cubicBezTo>
                      <a:pt x="3770" y="16845"/>
                      <a:pt x="0" y="13074"/>
                      <a:pt x="0" y="8422"/>
                    </a:cubicBezTo>
                    <a:cubicBezTo>
                      <a:pt x="0" y="3771"/>
                      <a:pt x="3770" y="0"/>
                      <a:pt x="8422" y="0"/>
                    </a:cubicBezTo>
                    <a:lnTo>
                      <a:pt x="352357" y="0"/>
                    </a:lnTo>
                    <a:cubicBezTo>
                      <a:pt x="357010" y="0"/>
                      <a:pt x="360780" y="3771"/>
                      <a:pt x="360780" y="8422"/>
                    </a:cubicBezTo>
                    <a:cubicBezTo>
                      <a:pt x="360780" y="13074"/>
                      <a:pt x="357010" y="16845"/>
                      <a:pt x="352357" y="16845"/>
                    </a:cubicBezTo>
                    <a:close/>
                  </a:path>
                </a:pathLst>
              </a:cu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8" name="Google Shape;538;p21">
                <a:extLst>
                  <a:ext uri="{FF2B5EF4-FFF2-40B4-BE49-F238E27FC236}">
                    <a16:creationId xmlns:a16="http://schemas.microsoft.com/office/drawing/2014/main" id="{C6084F81-61D5-EBBE-6869-7E1D2E1DCE87}"/>
                  </a:ext>
                </a:extLst>
              </p:cNvPr>
              <p:cNvSpPr/>
              <p:nvPr/>
            </p:nvSpPr>
            <p:spPr>
              <a:xfrm>
                <a:off x="7412628" y="2965406"/>
                <a:ext cx="360779" cy="16844"/>
              </a:xfrm>
              <a:custGeom>
                <a:avLst/>
                <a:gdLst/>
                <a:ahLst/>
                <a:cxnLst/>
                <a:rect l="l" t="t" r="r" b="b"/>
                <a:pathLst>
                  <a:path w="360779" h="16844" extrusionOk="0">
                    <a:moveTo>
                      <a:pt x="352357" y="16845"/>
                    </a:moveTo>
                    <a:lnTo>
                      <a:pt x="8422" y="16845"/>
                    </a:lnTo>
                    <a:cubicBezTo>
                      <a:pt x="3770" y="16845"/>
                      <a:pt x="0" y="13074"/>
                      <a:pt x="0" y="8422"/>
                    </a:cubicBezTo>
                    <a:cubicBezTo>
                      <a:pt x="0" y="3771"/>
                      <a:pt x="3770" y="0"/>
                      <a:pt x="8422" y="0"/>
                    </a:cubicBezTo>
                    <a:lnTo>
                      <a:pt x="352357" y="0"/>
                    </a:lnTo>
                    <a:cubicBezTo>
                      <a:pt x="357010" y="0"/>
                      <a:pt x="360780" y="3771"/>
                      <a:pt x="360780" y="8422"/>
                    </a:cubicBezTo>
                    <a:cubicBezTo>
                      <a:pt x="360780" y="13074"/>
                      <a:pt x="357010" y="16845"/>
                      <a:pt x="352357" y="16845"/>
                    </a:cubicBezTo>
                    <a:close/>
                  </a:path>
                </a:pathLst>
              </a:cu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39" name="Google Shape;539;p21">
              <a:extLst>
                <a:ext uri="{FF2B5EF4-FFF2-40B4-BE49-F238E27FC236}">
                  <a16:creationId xmlns:a16="http://schemas.microsoft.com/office/drawing/2014/main" id="{9836E406-AAA2-9CBA-D00E-81DB969BCC3D}"/>
                </a:ext>
              </a:extLst>
            </p:cNvPr>
            <p:cNvSpPr/>
            <p:nvPr/>
          </p:nvSpPr>
          <p:spPr>
            <a:xfrm>
              <a:off x="7381494" y="3031483"/>
              <a:ext cx="191717" cy="98360"/>
            </a:xfrm>
            <a:custGeom>
              <a:avLst/>
              <a:gdLst/>
              <a:ahLst/>
              <a:cxnLst/>
              <a:rect l="l" t="t" r="r" b="b"/>
              <a:pathLst>
                <a:path w="191717" h="98360" extrusionOk="0">
                  <a:moveTo>
                    <a:pt x="0" y="0"/>
                  </a:moveTo>
                  <a:lnTo>
                    <a:pt x="191718" y="0"/>
                  </a:lnTo>
                  <a:lnTo>
                    <a:pt x="191718" y="98360"/>
                  </a:lnTo>
                  <a:lnTo>
                    <a:pt x="0" y="9836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0" name="Google Shape;540;p21">
              <a:extLst>
                <a:ext uri="{FF2B5EF4-FFF2-40B4-BE49-F238E27FC236}">
                  <a16:creationId xmlns:a16="http://schemas.microsoft.com/office/drawing/2014/main" id="{CAEE38D0-1AB7-BC10-CB59-1F28A20488B6}"/>
                </a:ext>
              </a:extLst>
            </p:cNvPr>
            <p:cNvSpPr/>
            <p:nvPr/>
          </p:nvSpPr>
          <p:spPr>
            <a:xfrm>
              <a:off x="7612825" y="3031483"/>
              <a:ext cx="191717" cy="98360"/>
            </a:xfrm>
            <a:custGeom>
              <a:avLst/>
              <a:gdLst/>
              <a:ahLst/>
              <a:cxnLst/>
              <a:rect l="l" t="t" r="r" b="b"/>
              <a:pathLst>
                <a:path w="191717" h="98360" extrusionOk="0">
                  <a:moveTo>
                    <a:pt x="0" y="0"/>
                  </a:moveTo>
                  <a:lnTo>
                    <a:pt x="191718" y="0"/>
                  </a:lnTo>
                  <a:lnTo>
                    <a:pt x="191718" y="98360"/>
                  </a:lnTo>
                  <a:lnTo>
                    <a:pt x="0" y="9836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1" name="Google Shape;541;p21">
              <a:extLst>
                <a:ext uri="{FF2B5EF4-FFF2-40B4-BE49-F238E27FC236}">
                  <a16:creationId xmlns:a16="http://schemas.microsoft.com/office/drawing/2014/main" id="{056ABFB4-4E89-BD05-1BF1-FD07F890A7E8}"/>
                </a:ext>
              </a:extLst>
            </p:cNvPr>
            <p:cNvSpPr/>
            <p:nvPr/>
          </p:nvSpPr>
          <p:spPr>
            <a:xfrm>
              <a:off x="7781513" y="3031483"/>
              <a:ext cx="23029" cy="98360"/>
            </a:xfrm>
            <a:custGeom>
              <a:avLst/>
              <a:gdLst/>
              <a:ahLst/>
              <a:cxnLst/>
              <a:rect l="l" t="t" r="r" b="b"/>
              <a:pathLst>
                <a:path w="23029" h="98360" extrusionOk="0">
                  <a:moveTo>
                    <a:pt x="0" y="0"/>
                  </a:moveTo>
                  <a:lnTo>
                    <a:pt x="23030" y="0"/>
                  </a:lnTo>
                  <a:lnTo>
                    <a:pt x="23030" y="98360"/>
                  </a:lnTo>
                  <a:lnTo>
                    <a:pt x="0" y="98360"/>
                  </a:lnTo>
                  <a:close/>
                </a:path>
              </a:pathLst>
            </a:custGeom>
            <a:solidFill>
              <a:srgbClr val="000000">
                <a:alpha val="1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2" name="Google Shape;542;p21">
              <a:extLst>
                <a:ext uri="{FF2B5EF4-FFF2-40B4-BE49-F238E27FC236}">
                  <a16:creationId xmlns:a16="http://schemas.microsoft.com/office/drawing/2014/main" id="{4C8C6AF8-EE9F-DD1B-95E0-458A78CDC898}"/>
                </a:ext>
              </a:extLst>
            </p:cNvPr>
            <p:cNvSpPr/>
            <p:nvPr/>
          </p:nvSpPr>
          <p:spPr>
            <a:xfrm>
              <a:off x="7550182" y="3031483"/>
              <a:ext cx="23030" cy="98360"/>
            </a:xfrm>
            <a:custGeom>
              <a:avLst/>
              <a:gdLst/>
              <a:ahLst/>
              <a:cxnLst/>
              <a:rect l="l" t="t" r="r" b="b"/>
              <a:pathLst>
                <a:path w="23030" h="98360" extrusionOk="0">
                  <a:moveTo>
                    <a:pt x="0" y="0"/>
                  </a:moveTo>
                  <a:lnTo>
                    <a:pt x="23030" y="0"/>
                  </a:lnTo>
                  <a:lnTo>
                    <a:pt x="23030" y="98360"/>
                  </a:lnTo>
                  <a:lnTo>
                    <a:pt x="0" y="98360"/>
                  </a:lnTo>
                  <a:close/>
                </a:path>
              </a:pathLst>
            </a:custGeom>
            <a:solidFill>
              <a:srgbClr val="000000">
                <a:alpha val="1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43" name="Google Shape;543;p21">
              <a:extLst>
                <a:ext uri="{FF2B5EF4-FFF2-40B4-BE49-F238E27FC236}">
                  <a16:creationId xmlns:a16="http://schemas.microsoft.com/office/drawing/2014/main" id="{F2ABE6B9-8997-64A1-C915-ED1E93F5C591}"/>
                </a:ext>
              </a:extLst>
            </p:cNvPr>
            <p:cNvGrpSpPr/>
            <p:nvPr/>
          </p:nvGrpSpPr>
          <p:grpSpPr>
            <a:xfrm>
              <a:off x="7400353" y="3048823"/>
              <a:ext cx="374481" cy="63680"/>
              <a:chOff x="7400353" y="3048823"/>
              <a:chExt cx="374481" cy="63680"/>
            </a:xfrm>
          </p:grpSpPr>
          <p:grpSp>
            <p:nvGrpSpPr>
              <p:cNvPr id="544" name="Google Shape;544;p21">
                <a:extLst>
                  <a:ext uri="{FF2B5EF4-FFF2-40B4-BE49-F238E27FC236}">
                    <a16:creationId xmlns:a16="http://schemas.microsoft.com/office/drawing/2014/main" id="{34A25ACE-1187-7630-6010-488FAE0E5456}"/>
                  </a:ext>
                </a:extLst>
              </p:cNvPr>
              <p:cNvGrpSpPr/>
              <p:nvPr/>
            </p:nvGrpSpPr>
            <p:grpSpPr>
              <a:xfrm>
                <a:off x="7400353" y="3048823"/>
                <a:ext cx="154018" cy="63680"/>
                <a:chOff x="7400353" y="3048823"/>
                <a:chExt cx="154018" cy="63680"/>
              </a:xfrm>
            </p:grpSpPr>
            <p:sp>
              <p:nvSpPr>
                <p:cNvPr id="545" name="Google Shape;545;p21">
                  <a:extLst>
                    <a:ext uri="{FF2B5EF4-FFF2-40B4-BE49-F238E27FC236}">
                      <a16:creationId xmlns:a16="http://schemas.microsoft.com/office/drawing/2014/main" id="{4E3AC037-80E0-CE78-CC31-740B7D99CA4C}"/>
                    </a:ext>
                  </a:extLst>
                </p:cNvPr>
                <p:cNvSpPr/>
                <p:nvPr/>
              </p:nvSpPr>
              <p:spPr>
                <a:xfrm>
                  <a:off x="7458845" y="3049251"/>
                  <a:ext cx="36399" cy="632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399" h="63251" extrusionOk="0">
                      <a:moveTo>
                        <a:pt x="27977" y="16845"/>
                      </a:moveTo>
                      <a:cubicBezTo>
                        <a:pt x="32629" y="16845"/>
                        <a:pt x="36399" y="13074"/>
                        <a:pt x="36399" y="8422"/>
                      </a:cubicBezTo>
                      <a:cubicBezTo>
                        <a:pt x="36399" y="3771"/>
                        <a:pt x="32629" y="0"/>
                        <a:pt x="27977" y="0"/>
                      </a:cubicBezTo>
                      <a:lnTo>
                        <a:pt x="8422" y="0"/>
                      </a:lnTo>
                      <a:cubicBezTo>
                        <a:pt x="3770" y="0"/>
                        <a:pt x="0" y="3771"/>
                        <a:pt x="0" y="8422"/>
                      </a:cubicBezTo>
                      <a:lnTo>
                        <a:pt x="0" y="54829"/>
                      </a:lnTo>
                      <a:cubicBezTo>
                        <a:pt x="0" y="59481"/>
                        <a:pt x="3770" y="63252"/>
                        <a:pt x="8422" y="63252"/>
                      </a:cubicBezTo>
                      <a:lnTo>
                        <a:pt x="27977" y="63252"/>
                      </a:lnTo>
                      <a:cubicBezTo>
                        <a:pt x="32629" y="63252"/>
                        <a:pt x="36399" y="59481"/>
                        <a:pt x="36399" y="54829"/>
                      </a:cubicBezTo>
                      <a:cubicBezTo>
                        <a:pt x="36399" y="50178"/>
                        <a:pt x="32629" y="46407"/>
                        <a:pt x="27977" y="46407"/>
                      </a:cubicBezTo>
                      <a:lnTo>
                        <a:pt x="16845" y="46407"/>
                      </a:lnTo>
                      <a:lnTo>
                        <a:pt x="16845" y="40048"/>
                      </a:lnTo>
                      <a:lnTo>
                        <a:pt x="26535" y="40048"/>
                      </a:lnTo>
                      <a:cubicBezTo>
                        <a:pt x="31187" y="40048"/>
                        <a:pt x="34957" y="36277"/>
                        <a:pt x="34957" y="31625"/>
                      </a:cubicBezTo>
                      <a:cubicBezTo>
                        <a:pt x="34957" y="26974"/>
                        <a:pt x="31187" y="23203"/>
                        <a:pt x="26535" y="23203"/>
                      </a:cubicBezTo>
                      <a:lnTo>
                        <a:pt x="16845" y="23203"/>
                      </a:lnTo>
                      <a:lnTo>
                        <a:pt x="16845" y="16845"/>
                      </a:lnTo>
                      <a:close/>
                    </a:path>
                  </a:pathLst>
                </a:custGeom>
                <a:solidFill>
                  <a:srgbClr val="000000">
                    <a:alpha val="1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46" name="Google Shape;546;p21">
                  <a:extLst>
                    <a:ext uri="{FF2B5EF4-FFF2-40B4-BE49-F238E27FC236}">
                      <a16:creationId xmlns:a16="http://schemas.microsoft.com/office/drawing/2014/main" id="{F4427739-5C94-D74D-B0D8-68CBFC1417F4}"/>
                    </a:ext>
                  </a:extLst>
                </p:cNvPr>
                <p:cNvSpPr/>
                <p:nvPr/>
              </p:nvSpPr>
              <p:spPr>
                <a:xfrm>
                  <a:off x="7507095" y="3048840"/>
                  <a:ext cx="47276" cy="636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276" h="63663" extrusionOk="0">
                      <a:moveTo>
                        <a:pt x="31723" y="24290"/>
                      </a:moveTo>
                      <a:cubicBezTo>
                        <a:pt x="26468" y="22352"/>
                        <a:pt x="21545" y="20252"/>
                        <a:pt x="19548" y="19385"/>
                      </a:cubicBezTo>
                      <a:cubicBezTo>
                        <a:pt x="19482" y="19272"/>
                        <a:pt x="19442" y="19109"/>
                        <a:pt x="19478" y="18865"/>
                      </a:cubicBezTo>
                      <a:cubicBezTo>
                        <a:pt x="19581" y="18149"/>
                        <a:pt x="20282" y="17544"/>
                        <a:pt x="21401" y="17207"/>
                      </a:cubicBezTo>
                      <a:cubicBezTo>
                        <a:pt x="26619" y="15636"/>
                        <a:pt x="31699" y="19540"/>
                        <a:pt x="31932" y="19721"/>
                      </a:cubicBezTo>
                      <a:cubicBezTo>
                        <a:pt x="35489" y="22654"/>
                        <a:pt x="40757" y="22179"/>
                        <a:pt x="43734" y="18641"/>
                      </a:cubicBezTo>
                      <a:cubicBezTo>
                        <a:pt x="46727" y="15080"/>
                        <a:pt x="46267" y="9767"/>
                        <a:pt x="42707" y="6774"/>
                      </a:cubicBezTo>
                      <a:cubicBezTo>
                        <a:pt x="38289" y="3062"/>
                        <a:pt x="27806" y="-2317"/>
                        <a:pt x="16543" y="1079"/>
                      </a:cubicBezTo>
                      <a:cubicBezTo>
                        <a:pt x="9110" y="3318"/>
                        <a:pt x="3846" y="9216"/>
                        <a:pt x="2805" y="16472"/>
                      </a:cubicBezTo>
                      <a:cubicBezTo>
                        <a:pt x="1819" y="23343"/>
                        <a:pt x="4799" y="29953"/>
                        <a:pt x="10584" y="33725"/>
                      </a:cubicBezTo>
                      <a:cubicBezTo>
                        <a:pt x="10957" y="33967"/>
                        <a:pt x="11347" y="34179"/>
                        <a:pt x="11753" y="34360"/>
                      </a:cubicBezTo>
                      <a:cubicBezTo>
                        <a:pt x="12027" y="34483"/>
                        <a:pt x="18552" y="37387"/>
                        <a:pt x="25894" y="40095"/>
                      </a:cubicBezTo>
                      <a:cubicBezTo>
                        <a:pt x="29021" y="41247"/>
                        <a:pt x="30547" y="42767"/>
                        <a:pt x="30396" y="43610"/>
                      </a:cubicBezTo>
                      <a:cubicBezTo>
                        <a:pt x="30197" y="44729"/>
                        <a:pt x="28334" y="46818"/>
                        <a:pt x="24743" y="46818"/>
                      </a:cubicBezTo>
                      <a:cubicBezTo>
                        <a:pt x="20802" y="46818"/>
                        <a:pt x="17034" y="45258"/>
                        <a:pt x="14664" y="42642"/>
                      </a:cubicBezTo>
                      <a:cubicBezTo>
                        <a:pt x="11538" y="39195"/>
                        <a:pt x="6213" y="38935"/>
                        <a:pt x="2767" y="42057"/>
                      </a:cubicBezTo>
                      <a:cubicBezTo>
                        <a:pt x="-680" y="45180"/>
                        <a:pt x="-942" y="50506"/>
                        <a:pt x="2182" y="53954"/>
                      </a:cubicBezTo>
                      <a:cubicBezTo>
                        <a:pt x="7773" y="60124"/>
                        <a:pt x="15998" y="63663"/>
                        <a:pt x="24743" y="63663"/>
                      </a:cubicBezTo>
                      <a:cubicBezTo>
                        <a:pt x="35859" y="63663"/>
                        <a:pt x="45212" y="56475"/>
                        <a:pt x="46979" y="46570"/>
                      </a:cubicBezTo>
                      <a:cubicBezTo>
                        <a:pt x="49036" y="35038"/>
                        <a:pt x="40046" y="27361"/>
                        <a:pt x="31723" y="24290"/>
                      </a:cubicBezTo>
                      <a:close/>
                    </a:path>
                  </a:pathLst>
                </a:custGeom>
                <a:solidFill>
                  <a:srgbClr val="000000">
                    <a:alpha val="1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47" name="Google Shape;547;p21">
                  <a:extLst>
                    <a:ext uri="{FF2B5EF4-FFF2-40B4-BE49-F238E27FC236}">
                      <a16:creationId xmlns:a16="http://schemas.microsoft.com/office/drawing/2014/main" id="{8F7DCB5F-B258-C8AE-FD4B-BDC2780DF770}"/>
                    </a:ext>
                  </a:extLst>
                </p:cNvPr>
                <p:cNvSpPr/>
                <p:nvPr/>
              </p:nvSpPr>
              <p:spPr>
                <a:xfrm>
                  <a:off x="7400353" y="3048823"/>
                  <a:ext cx="46642" cy="636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642" h="63678" extrusionOk="0">
                      <a:moveTo>
                        <a:pt x="42815" y="1484"/>
                      </a:moveTo>
                      <a:cubicBezTo>
                        <a:pt x="38917" y="-1052"/>
                        <a:pt x="33701" y="48"/>
                        <a:pt x="31162" y="3947"/>
                      </a:cubicBezTo>
                      <a:lnTo>
                        <a:pt x="23372" y="15913"/>
                      </a:lnTo>
                      <a:lnTo>
                        <a:pt x="15476" y="3818"/>
                      </a:lnTo>
                      <a:cubicBezTo>
                        <a:pt x="12932" y="-77"/>
                        <a:pt x="7714" y="-1171"/>
                        <a:pt x="3819" y="1371"/>
                      </a:cubicBezTo>
                      <a:cubicBezTo>
                        <a:pt x="-76" y="3915"/>
                        <a:pt x="-1172" y="9133"/>
                        <a:pt x="1371" y="13028"/>
                      </a:cubicBezTo>
                      <a:lnTo>
                        <a:pt x="14954" y="33831"/>
                      </a:lnTo>
                      <a:lnTo>
                        <a:pt x="14902" y="55236"/>
                      </a:lnTo>
                      <a:cubicBezTo>
                        <a:pt x="14891" y="59887"/>
                        <a:pt x="18653" y="63667"/>
                        <a:pt x="23303" y="63678"/>
                      </a:cubicBezTo>
                      <a:lnTo>
                        <a:pt x="23325" y="63678"/>
                      </a:lnTo>
                      <a:cubicBezTo>
                        <a:pt x="27967" y="63678"/>
                        <a:pt x="31736" y="59921"/>
                        <a:pt x="31747" y="55276"/>
                      </a:cubicBezTo>
                      <a:lnTo>
                        <a:pt x="31799" y="33841"/>
                      </a:lnTo>
                      <a:lnTo>
                        <a:pt x="45277" y="13136"/>
                      </a:lnTo>
                      <a:cubicBezTo>
                        <a:pt x="47816" y="9238"/>
                        <a:pt x="46714" y="4020"/>
                        <a:pt x="42815" y="1484"/>
                      </a:cubicBezTo>
                      <a:close/>
                    </a:path>
                  </a:pathLst>
                </a:custGeom>
                <a:solidFill>
                  <a:srgbClr val="000000">
                    <a:alpha val="1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548" name="Google Shape;548;p21">
                <a:extLst>
                  <a:ext uri="{FF2B5EF4-FFF2-40B4-BE49-F238E27FC236}">
                    <a16:creationId xmlns:a16="http://schemas.microsoft.com/office/drawing/2014/main" id="{6883AAC5-C9ED-7F83-8485-7591D1F40ABC}"/>
                  </a:ext>
                </a:extLst>
              </p:cNvPr>
              <p:cNvSpPr/>
              <p:nvPr/>
            </p:nvSpPr>
            <p:spPr>
              <a:xfrm>
                <a:off x="7649692" y="3048823"/>
                <a:ext cx="49663" cy="63679"/>
              </a:xfrm>
              <a:custGeom>
                <a:avLst/>
                <a:gdLst/>
                <a:ahLst/>
                <a:cxnLst/>
                <a:rect l="l" t="t" r="r" b="b"/>
                <a:pathLst>
                  <a:path w="49663" h="63679" extrusionOk="0">
                    <a:moveTo>
                      <a:pt x="41241" y="0"/>
                    </a:moveTo>
                    <a:cubicBezTo>
                      <a:pt x="36589" y="0"/>
                      <a:pt x="32819" y="3771"/>
                      <a:pt x="32819" y="8422"/>
                    </a:cubicBezTo>
                    <a:lnTo>
                      <a:pt x="32819" y="29017"/>
                    </a:lnTo>
                    <a:lnTo>
                      <a:pt x="15353" y="3725"/>
                    </a:lnTo>
                    <a:cubicBezTo>
                      <a:pt x="13259" y="692"/>
                      <a:pt x="9438" y="-624"/>
                      <a:pt x="5916" y="471"/>
                    </a:cubicBezTo>
                    <a:cubicBezTo>
                      <a:pt x="2398" y="1568"/>
                      <a:pt x="0" y="4825"/>
                      <a:pt x="0" y="8511"/>
                    </a:cubicBezTo>
                    <a:lnTo>
                      <a:pt x="0" y="55257"/>
                    </a:lnTo>
                    <a:cubicBezTo>
                      <a:pt x="0" y="59909"/>
                      <a:pt x="3770" y="63680"/>
                      <a:pt x="8422" y="63680"/>
                    </a:cubicBezTo>
                    <a:cubicBezTo>
                      <a:pt x="13075" y="63680"/>
                      <a:pt x="16845" y="59909"/>
                      <a:pt x="16845" y="55257"/>
                    </a:cubicBezTo>
                    <a:lnTo>
                      <a:pt x="16845" y="35529"/>
                    </a:lnTo>
                    <a:lnTo>
                      <a:pt x="33102" y="59071"/>
                    </a:lnTo>
                    <a:cubicBezTo>
                      <a:pt x="35440" y="62446"/>
                      <a:pt x="39536" y="63927"/>
                      <a:pt x="43290" y="62753"/>
                    </a:cubicBezTo>
                    <a:cubicBezTo>
                      <a:pt x="47102" y="61563"/>
                      <a:pt x="49664" y="57916"/>
                      <a:pt x="49664" y="53679"/>
                    </a:cubicBezTo>
                    <a:lnTo>
                      <a:pt x="49664" y="8423"/>
                    </a:lnTo>
                    <a:cubicBezTo>
                      <a:pt x="49664" y="3771"/>
                      <a:pt x="45894" y="0"/>
                      <a:pt x="41241" y="0"/>
                    </a:cubicBezTo>
                    <a:close/>
                  </a:path>
                </a:pathLst>
              </a:cu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9" name="Google Shape;549;p21">
                <a:extLst>
                  <a:ext uri="{FF2B5EF4-FFF2-40B4-BE49-F238E27FC236}">
                    <a16:creationId xmlns:a16="http://schemas.microsoft.com/office/drawing/2014/main" id="{5ADA1313-7B5D-F517-331E-FB22415506C1}"/>
                  </a:ext>
                </a:extLst>
              </p:cNvPr>
              <p:cNvSpPr/>
              <p:nvPr/>
            </p:nvSpPr>
            <p:spPr>
              <a:xfrm>
                <a:off x="7711155" y="3048823"/>
                <a:ext cx="63679" cy="63679"/>
              </a:xfrm>
              <a:custGeom>
                <a:avLst/>
                <a:gdLst/>
                <a:ahLst/>
                <a:cxnLst/>
                <a:rect l="l" t="t" r="r" b="b"/>
                <a:pathLst>
                  <a:path w="63679" h="63679" extrusionOk="0">
                    <a:moveTo>
                      <a:pt x="31840" y="0"/>
                    </a:moveTo>
                    <a:cubicBezTo>
                      <a:pt x="14283" y="0"/>
                      <a:pt x="0" y="14283"/>
                      <a:pt x="0" y="31840"/>
                    </a:cubicBezTo>
                    <a:cubicBezTo>
                      <a:pt x="0" y="49396"/>
                      <a:pt x="14283" y="63680"/>
                      <a:pt x="31840" y="63680"/>
                    </a:cubicBezTo>
                    <a:cubicBezTo>
                      <a:pt x="49396" y="63680"/>
                      <a:pt x="63680" y="49396"/>
                      <a:pt x="63680" y="31840"/>
                    </a:cubicBezTo>
                    <a:cubicBezTo>
                      <a:pt x="63680" y="14283"/>
                      <a:pt x="49396" y="0"/>
                      <a:pt x="31840" y="0"/>
                    </a:cubicBezTo>
                    <a:close/>
                    <a:moveTo>
                      <a:pt x="31840" y="46835"/>
                    </a:moveTo>
                    <a:cubicBezTo>
                      <a:pt x="23572" y="46835"/>
                      <a:pt x="16845" y="40108"/>
                      <a:pt x="16845" y="31840"/>
                    </a:cubicBezTo>
                    <a:cubicBezTo>
                      <a:pt x="16845" y="23571"/>
                      <a:pt x="23571" y="16845"/>
                      <a:pt x="31840" y="16845"/>
                    </a:cubicBezTo>
                    <a:cubicBezTo>
                      <a:pt x="40108" y="16845"/>
                      <a:pt x="46835" y="23571"/>
                      <a:pt x="46835" y="31840"/>
                    </a:cubicBezTo>
                    <a:cubicBezTo>
                      <a:pt x="46835" y="40108"/>
                      <a:pt x="40108" y="46835"/>
                      <a:pt x="31840" y="46835"/>
                    </a:cubicBezTo>
                    <a:close/>
                  </a:path>
                </a:pathLst>
              </a:cu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cxnSp>
        <p:nvCxnSpPr>
          <p:cNvPr id="550" name="Google Shape;550;p21">
            <a:extLst>
              <a:ext uri="{FF2B5EF4-FFF2-40B4-BE49-F238E27FC236}">
                <a16:creationId xmlns:a16="http://schemas.microsoft.com/office/drawing/2014/main" id="{3A1E5B02-6B36-50E0-AFA5-FB982749C171}"/>
              </a:ext>
            </a:extLst>
          </p:cNvPr>
          <p:cNvCxnSpPr>
            <a:cxnSpLocks/>
            <a:stCxn id="551" idx="2"/>
            <a:endCxn id="440" idx="0"/>
          </p:cNvCxnSpPr>
          <p:nvPr/>
        </p:nvCxnSpPr>
        <p:spPr>
          <a:xfrm rot="5400000">
            <a:off x="2550055" y="630665"/>
            <a:ext cx="962343" cy="3081551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52" name="Google Shape;552;p21">
            <a:extLst>
              <a:ext uri="{FF2B5EF4-FFF2-40B4-BE49-F238E27FC236}">
                <a16:creationId xmlns:a16="http://schemas.microsoft.com/office/drawing/2014/main" id="{B069EFE3-4AB8-DCBA-D230-E84B2BB9568A}"/>
              </a:ext>
            </a:extLst>
          </p:cNvPr>
          <p:cNvCxnSpPr>
            <a:cxnSpLocks/>
            <a:stCxn id="551" idx="2"/>
            <a:endCxn id="441" idx="0"/>
          </p:cNvCxnSpPr>
          <p:nvPr/>
        </p:nvCxnSpPr>
        <p:spPr>
          <a:xfrm rot="5400000">
            <a:off x="3572621" y="1663919"/>
            <a:ext cx="973031" cy="102573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53" name="Google Shape;553;p21">
            <a:extLst>
              <a:ext uri="{FF2B5EF4-FFF2-40B4-BE49-F238E27FC236}">
                <a16:creationId xmlns:a16="http://schemas.microsoft.com/office/drawing/2014/main" id="{D9BBF4DE-8315-7665-4A2C-140D8B6E6593}"/>
              </a:ext>
            </a:extLst>
          </p:cNvPr>
          <p:cNvCxnSpPr>
            <a:cxnSpLocks/>
            <a:stCxn id="551" idx="2"/>
            <a:endCxn id="442" idx="0"/>
          </p:cNvCxnSpPr>
          <p:nvPr/>
        </p:nvCxnSpPr>
        <p:spPr>
          <a:xfrm rot="16200000" flipH="1">
            <a:off x="4600525" y="1661744"/>
            <a:ext cx="973043" cy="1030091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54" name="Google Shape;554;p21">
            <a:extLst>
              <a:ext uri="{FF2B5EF4-FFF2-40B4-BE49-F238E27FC236}">
                <a16:creationId xmlns:a16="http://schemas.microsoft.com/office/drawing/2014/main" id="{B254A998-C345-F3C4-1CCA-613AB63824BF}"/>
              </a:ext>
            </a:extLst>
          </p:cNvPr>
          <p:cNvCxnSpPr>
            <a:cxnSpLocks/>
            <a:stCxn id="551" idx="2"/>
            <a:endCxn id="443" idx="0"/>
          </p:cNvCxnSpPr>
          <p:nvPr/>
        </p:nvCxnSpPr>
        <p:spPr>
          <a:xfrm rot="16200000" flipH="1">
            <a:off x="5632298" y="629972"/>
            <a:ext cx="965318" cy="3085912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51" name="Google Shape;551;p21">
            <a:extLst>
              <a:ext uri="{FF2B5EF4-FFF2-40B4-BE49-F238E27FC236}">
                <a16:creationId xmlns:a16="http://schemas.microsoft.com/office/drawing/2014/main" id="{9D173E53-6878-6E63-9261-F5711E08A453}"/>
              </a:ext>
            </a:extLst>
          </p:cNvPr>
          <p:cNvSpPr txBox="1"/>
          <p:nvPr/>
        </p:nvSpPr>
        <p:spPr>
          <a:xfrm>
            <a:off x="1616211" y="1233069"/>
            <a:ext cx="5911579" cy="457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600" dirty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Cronograma: </a:t>
            </a:r>
            <a:r>
              <a:rPr lang="en" sz="1600" dirty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WBS - </a:t>
            </a:r>
            <a:r>
              <a:rPr lang="pt-PT" sz="1600" dirty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Divisão em tarefas principais</a:t>
            </a:r>
          </a:p>
        </p:txBody>
      </p:sp>
    </p:spTree>
    <p:extLst>
      <p:ext uri="{BB962C8B-B14F-4D97-AF65-F5344CB8AC3E}">
        <p14:creationId xmlns:p14="http://schemas.microsoft.com/office/powerpoint/2010/main" val="1759526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C0C7B3-AC9E-4EDC-501C-7474F70421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m texto, menu, captura de ecrã, número&#10;&#10;Descrição gerada automaticamente">
            <a:extLst>
              <a:ext uri="{FF2B5EF4-FFF2-40B4-BE49-F238E27FC236}">
                <a16:creationId xmlns:a16="http://schemas.microsoft.com/office/drawing/2014/main" id="{979E41BC-580B-2E64-B698-FFC02C84BF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6650" y="1257300"/>
            <a:ext cx="4330700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4306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0"/>
          <p:cNvSpPr txBox="1">
            <a:spLocks noGrp="1"/>
          </p:cNvSpPr>
          <p:nvPr>
            <p:ph type="title"/>
          </p:nvPr>
        </p:nvSpPr>
        <p:spPr>
          <a:xfrm>
            <a:off x="452550" y="411475"/>
            <a:ext cx="8238900" cy="561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 dirty="0"/>
              <a:t>Website: Design e Funcionalidades - Design e UX</a:t>
            </a:r>
            <a:endParaRPr dirty="0"/>
          </a:p>
        </p:txBody>
      </p:sp>
      <p:sp>
        <p:nvSpPr>
          <p:cNvPr id="327" name="Google Shape;327;p20"/>
          <p:cNvSpPr txBox="1"/>
          <p:nvPr/>
        </p:nvSpPr>
        <p:spPr>
          <a:xfrm>
            <a:off x="3072000" y="4841650"/>
            <a:ext cx="3000000" cy="16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This template has been created by </a:t>
            </a:r>
            <a:r>
              <a:rPr lang="en" sz="800" b="1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endParaRPr sz="8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328" name="Google Shape;328;p20"/>
          <p:cNvGrpSpPr/>
          <p:nvPr/>
        </p:nvGrpSpPr>
        <p:grpSpPr>
          <a:xfrm>
            <a:off x="4344889" y="1349835"/>
            <a:ext cx="454120" cy="460258"/>
            <a:chOff x="6344595" y="4525819"/>
            <a:chExt cx="567296" cy="574963"/>
          </a:xfrm>
        </p:grpSpPr>
        <p:sp>
          <p:nvSpPr>
            <p:cNvPr id="329" name="Google Shape;329;p20"/>
            <p:cNvSpPr/>
            <p:nvPr/>
          </p:nvSpPr>
          <p:spPr>
            <a:xfrm>
              <a:off x="6344595" y="4565356"/>
              <a:ext cx="482985" cy="443092"/>
            </a:xfrm>
            <a:custGeom>
              <a:avLst/>
              <a:gdLst/>
              <a:ahLst/>
              <a:cxnLst/>
              <a:rect l="l" t="t" r="r" b="b"/>
              <a:pathLst>
                <a:path w="482985" h="443092" extrusionOk="0">
                  <a:moveTo>
                    <a:pt x="465733" y="443093"/>
                  </a:moveTo>
                  <a:lnTo>
                    <a:pt x="17251" y="443093"/>
                  </a:lnTo>
                  <a:cubicBezTo>
                    <a:pt x="7724" y="443093"/>
                    <a:pt x="0" y="435369"/>
                    <a:pt x="0" y="425842"/>
                  </a:cubicBezTo>
                  <a:lnTo>
                    <a:pt x="0" y="0"/>
                  </a:lnTo>
                  <a:lnTo>
                    <a:pt x="482985" y="0"/>
                  </a:lnTo>
                  <a:lnTo>
                    <a:pt x="482985" y="425842"/>
                  </a:lnTo>
                  <a:cubicBezTo>
                    <a:pt x="482984" y="435369"/>
                    <a:pt x="475262" y="443093"/>
                    <a:pt x="465733" y="44309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0" name="Google Shape;330;p20"/>
            <p:cNvSpPr/>
            <p:nvPr/>
          </p:nvSpPr>
          <p:spPr>
            <a:xfrm>
              <a:off x="6702713" y="4883704"/>
              <a:ext cx="32489" cy="124744"/>
            </a:xfrm>
            <a:custGeom>
              <a:avLst/>
              <a:gdLst/>
              <a:ahLst/>
              <a:cxnLst/>
              <a:rect l="l" t="t" r="r" b="b"/>
              <a:pathLst>
                <a:path w="32489" h="124744" extrusionOk="0">
                  <a:moveTo>
                    <a:pt x="0" y="0"/>
                  </a:moveTo>
                  <a:lnTo>
                    <a:pt x="32490" y="0"/>
                  </a:lnTo>
                  <a:lnTo>
                    <a:pt x="32490" y="124745"/>
                  </a:lnTo>
                  <a:lnTo>
                    <a:pt x="0" y="124745"/>
                  </a:lnTo>
                  <a:close/>
                </a:path>
              </a:pathLst>
            </a:custGeom>
            <a:solidFill>
              <a:srgbClr val="FECE8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1" name="Google Shape;331;p20"/>
            <p:cNvSpPr/>
            <p:nvPr/>
          </p:nvSpPr>
          <p:spPr>
            <a:xfrm>
              <a:off x="6787040" y="4588301"/>
              <a:ext cx="40537" cy="420148"/>
            </a:xfrm>
            <a:custGeom>
              <a:avLst/>
              <a:gdLst/>
              <a:ahLst/>
              <a:cxnLst/>
              <a:rect l="l" t="t" r="r" b="b"/>
              <a:pathLst>
                <a:path w="40537" h="420148" extrusionOk="0">
                  <a:moveTo>
                    <a:pt x="40537" y="0"/>
                  </a:moveTo>
                  <a:lnTo>
                    <a:pt x="40537" y="402893"/>
                  </a:lnTo>
                  <a:cubicBezTo>
                    <a:pt x="40537" y="412423"/>
                    <a:pt x="32811" y="420148"/>
                    <a:pt x="23293" y="420148"/>
                  </a:cubicBezTo>
                  <a:lnTo>
                    <a:pt x="0" y="420148"/>
                  </a:lnTo>
                  <a:cubicBezTo>
                    <a:pt x="9531" y="420148"/>
                    <a:pt x="17244" y="412422"/>
                    <a:pt x="17244" y="402893"/>
                  </a:cubicBezTo>
                  <a:lnTo>
                    <a:pt x="17244" y="0"/>
                  </a:lnTo>
                  <a:close/>
                </a:path>
              </a:pathLst>
            </a:custGeom>
            <a:solidFill>
              <a:srgbClr val="000000">
                <a:alpha val="1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2" name="Google Shape;332;p20"/>
            <p:cNvSpPr/>
            <p:nvPr/>
          </p:nvSpPr>
          <p:spPr>
            <a:xfrm>
              <a:off x="6344596" y="4525819"/>
              <a:ext cx="482985" cy="62481"/>
            </a:xfrm>
            <a:custGeom>
              <a:avLst/>
              <a:gdLst/>
              <a:ahLst/>
              <a:cxnLst/>
              <a:rect l="l" t="t" r="r" b="b"/>
              <a:pathLst>
                <a:path w="482985" h="62481" extrusionOk="0">
                  <a:moveTo>
                    <a:pt x="482986" y="62481"/>
                  </a:moveTo>
                  <a:lnTo>
                    <a:pt x="0" y="62481"/>
                  </a:lnTo>
                  <a:lnTo>
                    <a:pt x="0" y="17251"/>
                  </a:lnTo>
                  <a:cubicBezTo>
                    <a:pt x="0" y="7724"/>
                    <a:pt x="7724" y="0"/>
                    <a:pt x="17251" y="0"/>
                  </a:cubicBezTo>
                  <a:lnTo>
                    <a:pt x="465734" y="0"/>
                  </a:lnTo>
                  <a:cubicBezTo>
                    <a:pt x="475262" y="0"/>
                    <a:pt x="482986" y="7724"/>
                    <a:pt x="482986" y="1725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3" name="Google Shape;333;p20"/>
            <p:cNvSpPr/>
            <p:nvPr/>
          </p:nvSpPr>
          <p:spPr>
            <a:xfrm>
              <a:off x="6787005" y="4525823"/>
              <a:ext cx="40572" cy="62477"/>
            </a:xfrm>
            <a:custGeom>
              <a:avLst/>
              <a:gdLst/>
              <a:ahLst/>
              <a:cxnLst/>
              <a:rect l="l" t="t" r="r" b="b"/>
              <a:pathLst>
                <a:path w="40572" h="62477" extrusionOk="0">
                  <a:moveTo>
                    <a:pt x="40572" y="17244"/>
                  </a:moveTo>
                  <a:lnTo>
                    <a:pt x="40572" y="62478"/>
                  </a:lnTo>
                  <a:lnTo>
                    <a:pt x="17256" y="62478"/>
                  </a:lnTo>
                  <a:lnTo>
                    <a:pt x="17256" y="17244"/>
                  </a:lnTo>
                  <a:cubicBezTo>
                    <a:pt x="17256" y="7714"/>
                    <a:pt x="9530" y="0"/>
                    <a:pt x="0" y="0"/>
                  </a:cubicBezTo>
                  <a:lnTo>
                    <a:pt x="23328" y="0"/>
                  </a:lnTo>
                  <a:cubicBezTo>
                    <a:pt x="32858" y="-1"/>
                    <a:pt x="40572" y="7714"/>
                    <a:pt x="40572" y="17244"/>
                  </a:cubicBezTo>
                  <a:close/>
                </a:path>
              </a:pathLst>
            </a:custGeom>
            <a:solidFill>
              <a:srgbClr val="000000">
                <a:alpha val="1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4" name="Google Shape;334;p20"/>
            <p:cNvSpPr/>
            <p:nvPr/>
          </p:nvSpPr>
          <p:spPr>
            <a:xfrm>
              <a:off x="6344595" y="4713043"/>
              <a:ext cx="482983" cy="170660"/>
            </a:xfrm>
            <a:custGeom>
              <a:avLst/>
              <a:gdLst/>
              <a:ahLst/>
              <a:cxnLst/>
              <a:rect l="l" t="t" r="r" b="b"/>
              <a:pathLst>
                <a:path w="482983" h="170660" extrusionOk="0">
                  <a:moveTo>
                    <a:pt x="0" y="0"/>
                  </a:moveTo>
                  <a:lnTo>
                    <a:pt x="482983" y="0"/>
                  </a:lnTo>
                  <a:lnTo>
                    <a:pt x="482983" y="170661"/>
                  </a:lnTo>
                  <a:lnTo>
                    <a:pt x="0" y="17066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5" name="Google Shape;335;p20"/>
            <p:cNvSpPr/>
            <p:nvPr/>
          </p:nvSpPr>
          <p:spPr>
            <a:xfrm>
              <a:off x="6702713" y="4848057"/>
              <a:ext cx="32489" cy="35647"/>
            </a:xfrm>
            <a:custGeom>
              <a:avLst/>
              <a:gdLst/>
              <a:ahLst/>
              <a:cxnLst/>
              <a:rect l="l" t="t" r="r" b="b"/>
              <a:pathLst>
                <a:path w="32489" h="35647" extrusionOk="0">
                  <a:moveTo>
                    <a:pt x="0" y="0"/>
                  </a:moveTo>
                  <a:lnTo>
                    <a:pt x="32490" y="0"/>
                  </a:lnTo>
                  <a:lnTo>
                    <a:pt x="32490" y="35648"/>
                  </a:lnTo>
                  <a:lnTo>
                    <a:pt x="0" y="35648"/>
                  </a:lnTo>
                  <a:close/>
                </a:path>
              </a:pathLst>
            </a:custGeom>
            <a:solidFill>
              <a:srgbClr val="8AC9F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6" name="Google Shape;336;p20"/>
            <p:cNvSpPr/>
            <p:nvPr/>
          </p:nvSpPr>
          <p:spPr>
            <a:xfrm>
              <a:off x="6804434" y="4713043"/>
              <a:ext cx="23144" cy="170660"/>
            </a:xfrm>
            <a:custGeom>
              <a:avLst/>
              <a:gdLst/>
              <a:ahLst/>
              <a:cxnLst/>
              <a:rect l="l" t="t" r="r" b="b"/>
              <a:pathLst>
                <a:path w="23144" h="170660" extrusionOk="0">
                  <a:moveTo>
                    <a:pt x="0" y="0"/>
                  </a:moveTo>
                  <a:lnTo>
                    <a:pt x="23145" y="0"/>
                  </a:lnTo>
                  <a:lnTo>
                    <a:pt x="23145" y="170661"/>
                  </a:lnTo>
                  <a:lnTo>
                    <a:pt x="0" y="170661"/>
                  </a:lnTo>
                  <a:close/>
                </a:path>
              </a:pathLst>
            </a:custGeom>
            <a:solidFill>
              <a:srgbClr val="000000">
                <a:alpha val="1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37" name="Google Shape;337;p20"/>
            <p:cNvGrpSpPr/>
            <p:nvPr/>
          </p:nvGrpSpPr>
          <p:grpSpPr>
            <a:xfrm>
              <a:off x="6424907" y="4747968"/>
              <a:ext cx="322360" cy="100811"/>
              <a:chOff x="6424907" y="4747968"/>
              <a:chExt cx="322360" cy="100811"/>
            </a:xfrm>
          </p:grpSpPr>
          <p:sp>
            <p:nvSpPr>
              <p:cNvPr id="338" name="Google Shape;338;p20"/>
              <p:cNvSpPr/>
              <p:nvPr/>
            </p:nvSpPr>
            <p:spPr>
              <a:xfrm>
                <a:off x="6424907" y="4747968"/>
                <a:ext cx="137046" cy="100811"/>
              </a:xfrm>
              <a:custGeom>
                <a:avLst/>
                <a:gdLst/>
                <a:ahLst/>
                <a:cxnLst/>
                <a:rect l="l" t="t" r="r" b="b"/>
                <a:pathLst>
                  <a:path w="137046" h="100811" extrusionOk="0">
                    <a:moveTo>
                      <a:pt x="0" y="0"/>
                    </a:moveTo>
                    <a:lnTo>
                      <a:pt x="137047" y="0"/>
                    </a:lnTo>
                    <a:lnTo>
                      <a:pt x="137047" y="100812"/>
                    </a:lnTo>
                    <a:lnTo>
                      <a:pt x="0" y="100812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9" name="Google Shape;339;p20"/>
              <p:cNvSpPr/>
              <p:nvPr/>
            </p:nvSpPr>
            <p:spPr>
              <a:xfrm>
                <a:off x="6610221" y="4747968"/>
                <a:ext cx="137046" cy="100811"/>
              </a:xfrm>
              <a:custGeom>
                <a:avLst/>
                <a:gdLst/>
                <a:ahLst/>
                <a:cxnLst/>
                <a:rect l="l" t="t" r="r" b="b"/>
                <a:pathLst>
                  <a:path w="137046" h="100811" extrusionOk="0">
                    <a:moveTo>
                      <a:pt x="0" y="0"/>
                    </a:moveTo>
                    <a:lnTo>
                      <a:pt x="137047" y="0"/>
                    </a:lnTo>
                    <a:lnTo>
                      <a:pt x="137047" y="100812"/>
                    </a:lnTo>
                    <a:lnTo>
                      <a:pt x="0" y="100812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40" name="Google Shape;340;p20"/>
            <p:cNvSpPr/>
            <p:nvPr/>
          </p:nvSpPr>
          <p:spPr>
            <a:xfrm>
              <a:off x="6424907" y="4619926"/>
              <a:ext cx="322360" cy="61489"/>
            </a:xfrm>
            <a:custGeom>
              <a:avLst/>
              <a:gdLst/>
              <a:ahLst/>
              <a:cxnLst/>
              <a:rect l="l" t="t" r="r" b="b"/>
              <a:pathLst>
                <a:path w="322360" h="61489" extrusionOk="0">
                  <a:moveTo>
                    <a:pt x="0" y="0"/>
                  </a:moveTo>
                  <a:lnTo>
                    <a:pt x="322361" y="0"/>
                  </a:lnTo>
                  <a:lnTo>
                    <a:pt x="322361" y="61490"/>
                  </a:lnTo>
                  <a:lnTo>
                    <a:pt x="0" y="6149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1" name="Google Shape;341;p20"/>
            <p:cNvGrpSpPr/>
            <p:nvPr/>
          </p:nvGrpSpPr>
          <p:grpSpPr>
            <a:xfrm>
              <a:off x="6537821" y="4747966"/>
              <a:ext cx="209445" cy="100818"/>
              <a:chOff x="6537821" y="4747966"/>
              <a:chExt cx="209445" cy="100818"/>
            </a:xfrm>
          </p:grpSpPr>
          <p:sp>
            <p:nvSpPr>
              <p:cNvPr id="342" name="Google Shape;342;p20"/>
              <p:cNvSpPr/>
              <p:nvPr/>
            </p:nvSpPr>
            <p:spPr>
              <a:xfrm>
                <a:off x="6537821" y="4747966"/>
                <a:ext cx="24137" cy="100818"/>
              </a:xfrm>
              <a:custGeom>
                <a:avLst/>
                <a:gdLst/>
                <a:ahLst/>
                <a:cxnLst/>
                <a:rect l="l" t="t" r="r" b="b"/>
                <a:pathLst>
                  <a:path w="24137" h="100818" extrusionOk="0">
                    <a:moveTo>
                      <a:pt x="0" y="0"/>
                    </a:moveTo>
                    <a:lnTo>
                      <a:pt x="24137" y="0"/>
                    </a:lnTo>
                    <a:lnTo>
                      <a:pt x="24137" y="100819"/>
                    </a:lnTo>
                    <a:lnTo>
                      <a:pt x="0" y="100819"/>
                    </a:lnTo>
                    <a:close/>
                  </a:path>
                </a:pathLst>
              </a:cu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" name="Google Shape;343;p20"/>
              <p:cNvSpPr/>
              <p:nvPr/>
            </p:nvSpPr>
            <p:spPr>
              <a:xfrm>
                <a:off x="6723140" y="4747966"/>
                <a:ext cx="24126" cy="100818"/>
              </a:xfrm>
              <a:custGeom>
                <a:avLst/>
                <a:gdLst/>
                <a:ahLst/>
                <a:cxnLst/>
                <a:rect l="l" t="t" r="r" b="b"/>
                <a:pathLst>
                  <a:path w="24126" h="100818" extrusionOk="0">
                    <a:moveTo>
                      <a:pt x="0" y="0"/>
                    </a:moveTo>
                    <a:lnTo>
                      <a:pt x="24126" y="0"/>
                    </a:lnTo>
                    <a:lnTo>
                      <a:pt x="24126" y="100819"/>
                    </a:lnTo>
                    <a:lnTo>
                      <a:pt x="0" y="100819"/>
                    </a:lnTo>
                    <a:close/>
                  </a:path>
                </a:pathLst>
              </a:cu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44" name="Google Shape;344;p20"/>
            <p:cNvSpPr/>
            <p:nvPr/>
          </p:nvSpPr>
          <p:spPr>
            <a:xfrm>
              <a:off x="6723140" y="4619922"/>
              <a:ext cx="24126" cy="61495"/>
            </a:xfrm>
            <a:custGeom>
              <a:avLst/>
              <a:gdLst/>
              <a:ahLst/>
              <a:cxnLst/>
              <a:rect l="l" t="t" r="r" b="b"/>
              <a:pathLst>
                <a:path w="24126" h="61495" extrusionOk="0">
                  <a:moveTo>
                    <a:pt x="0" y="0"/>
                  </a:moveTo>
                  <a:lnTo>
                    <a:pt x="24126" y="0"/>
                  </a:lnTo>
                  <a:lnTo>
                    <a:pt x="24126" y="61495"/>
                  </a:lnTo>
                  <a:lnTo>
                    <a:pt x="0" y="61495"/>
                  </a:lnTo>
                  <a:close/>
                </a:path>
              </a:pathLst>
            </a:custGeom>
            <a:solidFill>
              <a:srgbClr val="000000">
                <a:alpha val="1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5" name="Google Shape;345;p20"/>
            <p:cNvGrpSpPr/>
            <p:nvPr/>
          </p:nvGrpSpPr>
          <p:grpSpPr>
            <a:xfrm>
              <a:off x="6416232" y="4906390"/>
              <a:ext cx="278747" cy="79373"/>
              <a:chOff x="6416232" y="4906390"/>
              <a:chExt cx="278747" cy="79373"/>
            </a:xfrm>
          </p:grpSpPr>
          <p:sp>
            <p:nvSpPr>
              <p:cNvPr id="346" name="Google Shape;346;p20"/>
              <p:cNvSpPr/>
              <p:nvPr/>
            </p:nvSpPr>
            <p:spPr>
              <a:xfrm>
                <a:off x="6505193" y="4906390"/>
                <a:ext cx="189785" cy="17347"/>
              </a:xfrm>
              <a:custGeom>
                <a:avLst/>
                <a:gdLst/>
                <a:ahLst/>
                <a:cxnLst/>
                <a:rect l="l" t="t" r="r" b="b"/>
                <a:pathLst>
                  <a:path w="189785" h="17347" extrusionOk="0">
                    <a:moveTo>
                      <a:pt x="181113" y="17348"/>
                    </a:moveTo>
                    <a:lnTo>
                      <a:pt x="8674" y="17348"/>
                    </a:lnTo>
                    <a:cubicBezTo>
                      <a:pt x="3883" y="17348"/>
                      <a:pt x="0" y="13465"/>
                      <a:pt x="0" y="8674"/>
                    </a:cubicBezTo>
                    <a:cubicBezTo>
                      <a:pt x="0" y="3883"/>
                      <a:pt x="3883" y="0"/>
                      <a:pt x="8674" y="0"/>
                    </a:cubicBezTo>
                    <a:lnTo>
                      <a:pt x="181111" y="0"/>
                    </a:lnTo>
                    <a:cubicBezTo>
                      <a:pt x="185902" y="0"/>
                      <a:pt x="189785" y="3883"/>
                      <a:pt x="189785" y="8674"/>
                    </a:cubicBezTo>
                    <a:cubicBezTo>
                      <a:pt x="189785" y="13465"/>
                      <a:pt x="185903" y="17348"/>
                      <a:pt x="181113" y="17348"/>
                    </a:cubicBezTo>
                    <a:close/>
                  </a:path>
                </a:pathLst>
              </a:cu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7" name="Google Shape;347;p20"/>
              <p:cNvSpPr/>
              <p:nvPr/>
            </p:nvSpPr>
            <p:spPr>
              <a:xfrm>
                <a:off x="6416232" y="4906390"/>
                <a:ext cx="66219" cy="17347"/>
              </a:xfrm>
              <a:custGeom>
                <a:avLst/>
                <a:gdLst/>
                <a:ahLst/>
                <a:cxnLst/>
                <a:rect l="l" t="t" r="r" b="b"/>
                <a:pathLst>
                  <a:path w="66219" h="17347" extrusionOk="0">
                    <a:moveTo>
                      <a:pt x="57546" y="17348"/>
                    </a:moveTo>
                    <a:lnTo>
                      <a:pt x="8674" y="17348"/>
                    </a:lnTo>
                    <a:cubicBezTo>
                      <a:pt x="3883" y="17348"/>
                      <a:pt x="0" y="13465"/>
                      <a:pt x="0" y="8674"/>
                    </a:cubicBezTo>
                    <a:cubicBezTo>
                      <a:pt x="0" y="3883"/>
                      <a:pt x="3883" y="0"/>
                      <a:pt x="8674" y="0"/>
                    </a:cubicBezTo>
                    <a:lnTo>
                      <a:pt x="57546" y="0"/>
                    </a:lnTo>
                    <a:cubicBezTo>
                      <a:pt x="62336" y="0"/>
                      <a:pt x="66220" y="3883"/>
                      <a:pt x="66220" y="8674"/>
                    </a:cubicBezTo>
                    <a:cubicBezTo>
                      <a:pt x="66220" y="13465"/>
                      <a:pt x="62336" y="17348"/>
                      <a:pt x="57546" y="17348"/>
                    </a:cubicBezTo>
                    <a:close/>
                  </a:path>
                </a:pathLst>
              </a:cu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8" name="Google Shape;348;p20"/>
              <p:cNvSpPr/>
              <p:nvPr/>
            </p:nvSpPr>
            <p:spPr>
              <a:xfrm>
                <a:off x="6416233" y="4937404"/>
                <a:ext cx="278746" cy="17347"/>
              </a:xfrm>
              <a:custGeom>
                <a:avLst/>
                <a:gdLst/>
                <a:ahLst/>
                <a:cxnLst/>
                <a:rect l="l" t="t" r="r" b="b"/>
                <a:pathLst>
                  <a:path w="278746" h="17347" extrusionOk="0">
                    <a:moveTo>
                      <a:pt x="270073" y="17348"/>
                    </a:moveTo>
                    <a:lnTo>
                      <a:pt x="8674" y="17348"/>
                    </a:lnTo>
                    <a:cubicBezTo>
                      <a:pt x="3883" y="17348"/>
                      <a:pt x="0" y="13464"/>
                      <a:pt x="0" y="8674"/>
                    </a:cubicBezTo>
                    <a:cubicBezTo>
                      <a:pt x="0" y="3883"/>
                      <a:pt x="3883" y="0"/>
                      <a:pt x="8674" y="0"/>
                    </a:cubicBezTo>
                    <a:lnTo>
                      <a:pt x="270073" y="0"/>
                    </a:lnTo>
                    <a:cubicBezTo>
                      <a:pt x="274863" y="0"/>
                      <a:pt x="278746" y="3883"/>
                      <a:pt x="278746" y="8674"/>
                    </a:cubicBezTo>
                    <a:cubicBezTo>
                      <a:pt x="278746" y="13464"/>
                      <a:pt x="274863" y="17348"/>
                      <a:pt x="270073" y="17348"/>
                    </a:cubicBezTo>
                    <a:close/>
                  </a:path>
                </a:pathLst>
              </a:cu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" name="Google Shape;349;p20"/>
              <p:cNvSpPr/>
              <p:nvPr/>
            </p:nvSpPr>
            <p:spPr>
              <a:xfrm>
                <a:off x="6615864" y="4968416"/>
                <a:ext cx="79115" cy="17347"/>
              </a:xfrm>
              <a:custGeom>
                <a:avLst/>
                <a:gdLst/>
                <a:ahLst/>
                <a:cxnLst/>
                <a:rect l="l" t="t" r="r" b="b"/>
                <a:pathLst>
                  <a:path w="79115" h="17347" extrusionOk="0">
                    <a:moveTo>
                      <a:pt x="70442" y="17348"/>
                    </a:moveTo>
                    <a:lnTo>
                      <a:pt x="8674" y="17348"/>
                    </a:lnTo>
                    <a:cubicBezTo>
                      <a:pt x="3883" y="17348"/>
                      <a:pt x="0" y="13464"/>
                      <a:pt x="0" y="8674"/>
                    </a:cubicBezTo>
                    <a:cubicBezTo>
                      <a:pt x="0" y="3883"/>
                      <a:pt x="3883" y="0"/>
                      <a:pt x="8674" y="0"/>
                    </a:cubicBezTo>
                    <a:lnTo>
                      <a:pt x="70442" y="0"/>
                    </a:lnTo>
                    <a:cubicBezTo>
                      <a:pt x="75233" y="0"/>
                      <a:pt x="79116" y="3883"/>
                      <a:pt x="79116" y="8674"/>
                    </a:cubicBezTo>
                    <a:cubicBezTo>
                      <a:pt x="79116" y="13464"/>
                      <a:pt x="75233" y="17348"/>
                      <a:pt x="70442" y="17348"/>
                    </a:cubicBezTo>
                    <a:close/>
                  </a:path>
                </a:pathLst>
              </a:cu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0" name="Google Shape;350;p20"/>
              <p:cNvSpPr/>
              <p:nvPr/>
            </p:nvSpPr>
            <p:spPr>
              <a:xfrm>
                <a:off x="6416233" y="4968416"/>
                <a:ext cx="176454" cy="17347"/>
              </a:xfrm>
              <a:custGeom>
                <a:avLst/>
                <a:gdLst/>
                <a:ahLst/>
                <a:cxnLst/>
                <a:rect l="l" t="t" r="r" b="b"/>
                <a:pathLst>
                  <a:path w="176454" h="17347" extrusionOk="0">
                    <a:moveTo>
                      <a:pt x="167781" y="17348"/>
                    </a:moveTo>
                    <a:lnTo>
                      <a:pt x="8674" y="17348"/>
                    </a:lnTo>
                    <a:cubicBezTo>
                      <a:pt x="3883" y="17348"/>
                      <a:pt x="0" y="13464"/>
                      <a:pt x="0" y="8674"/>
                    </a:cubicBezTo>
                    <a:cubicBezTo>
                      <a:pt x="0" y="3883"/>
                      <a:pt x="3883" y="0"/>
                      <a:pt x="8674" y="0"/>
                    </a:cubicBezTo>
                    <a:lnTo>
                      <a:pt x="167781" y="0"/>
                    </a:lnTo>
                    <a:cubicBezTo>
                      <a:pt x="172571" y="0"/>
                      <a:pt x="176454" y="3883"/>
                      <a:pt x="176454" y="8674"/>
                    </a:cubicBezTo>
                    <a:cubicBezTo>
                      <a:pt x="176454" y="13464"/>
                      <a:pt x="172571" y="17348"/>
                      <a:pt x="167781" y="17348"/>
                    </a:cubicBezTo>
                    <a:close/>
                  </a:path>
                </a:pathLst>
              </a:cu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51" name="Google Shape;351;p20"/>
            <p:cNvSpPr/>
            <p:nvPr/>
          </p:nvSpPr>
          <p:spPr>
            <a:xfrm>
              <a:off x="6728090" y="4770607"/>
              <a:ext cx="183800" cy="330175"/>
            </a:xfrm>
            <a:custGeom>
              <a:avLst/>
              <a:gdLst/>
              <a:ahLst/>
              <a:cxnLst/>
              <a:rect l="l" t="t" r="r" b="b"/>
              <a:pathLst>
                <a:path w="183800" h="330175" extrusionOk="0">
                  <a:moveTo>
                    <a:pt x="163682" y="330175"/>
                  </a:moveTo>
                  <a:lnTo>
                    <a:pt x="20118" y="330175"/>
                  </a:lnTo>
                  <a:cubicBezTo>
                    <a:pt x="9007" y="330175"/>
                    <a:pt x="0" y="321168"/>
                    <a:pt x="0" y="310057"/>
                  </a:cubicBezTo>
                  <a:lnTo>
                    <a:pt x="0" y="20118"/>
                  </a:lnTo>
                  <a:cubicBezTo>
                    <a:pt x="0" y="9007"/>
                    <a:pt x="9007" y="0"/>
                    <a:pt x="20118" y="0"/>
                  </a:cubicBezTo>
                  <a:lnTo>
                    <a:pt x="163683" y="0"/>
                  </a:lnTo>
                  <a:cubicBezTo>
                    <a:pt x="174794" y="0"/>
                    <a:pt x="183801" y="9007"/>
                    <a:pt x="183801" y="20118"/>
                  </a:cubicBezTo>
                  <a:lnTo>
                    <a:pt x="183801" y="310057"/>
                  </a:lnTo>
                  <a:cubicBezTo>
                    <a:pt x="183800" y="321168"/>
                    <a:pt x="174794" y="330175"/>
                    <a:pt x="163682" y="33017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2" name="Google Shape;352;p20"/>
            <p:cNvSpPr/>
            <p:nvPr/>
          </p:nvSpPr>
          <p:spPr>
            <a:xfrm>
              <a:off x="6868637" y="4770612"/>
              <a:ext cx="43254" cy="330166"/>
            </a:xfrm>
            <a:custGeom>
              <a:avLst/>
              <a:gdLst/>
              <a:ahLst/>
              <a:cxnLst/>
              <a:rect l="l" t="t" r="r" b="b"/>
              <a:pathLst>
                <a:path w="43254" h="330166" extrusionOk="0">
                  <a:moveTo>
                    <a:pt x="43255" y="20113"/>
                  </a:moveTo>
                  <a:lnTo>
                    <a:pt x="43255" y="310054"/>
                  </a:lnTo>
                  <a:cubicBezTo>
                    <a:pt x="43255" y="321169"/>
                    <a:pt x="34245" y="330166"/>
                    <a:pt x="23131" y="330166"/>
                  </a:cubicBezTo>
                  <a:lnTo>
                    <a:pt x="0" y="330166"/>
                  </a:lnTo>
                  <a:cubicBezTo>
                    <a:pt x="11114" y="330166"/>
                    <a:pt x="20124" y="321168"/>
                    <a:pt x="20124" y="310054"/>
                  </a:cubicBezTo>
                  <a:lnTo>
                    <a:pt x="20124" y="20113"/>
                  </a:lnTo>
                  <a:cubicBezTo>
                    <a:pt x="20124" y="8998"/>
                    <a:pt x="11114" y="0"/>
                    <a:pt x="0" y="0"/>
                  </a:cubicBezTo>
                  <a:lnTo>
                    <a:pt x="23131" y="0"/>
                  </a:lnTo>
                  <a:cubicBezTo>
                    <a:pt x="34245" y="0"/>
                    <a:pt x="43255" y="8998"/>
                    <a:pt x="43255" y="20113"/>
                  </a:cubicBezTo>
                  <a:close/>
                </a:path>
              </a:pathLst>
            </a:custGeom>
            <a:solidFill>
              <a:srgbClr val="000000">
                <a:alpha val="1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3" name="Google Shape;353;p20"/>
            <p:cNvSpPr/>
            <p:nvPr/>
          </p:nvSpPr>
          <p:spPr>
            <a:xfrm>
              <a:off x="6728090" y="5045689"/>
              <a:ext cx="183799" cy="55093"/>
            </a:xfrm>
            <a:custGeom>
              <a:avLst/>
              <a:gdLst/>
              <a:ahLst/>
              <a:cxnLst/>
              <a:rect l="l" t="t" r="r" b="b"/>
              <a:pathLst>
                <a:path w="183799" h="55093" extrusionOk="0">
                  <a:moveTo>
                    <a:pt x="163682" y="55093"/>
                  </a:moveTo>
                  <a:lnTo>
                    <a:pt x="20118" y="55093"/>
                  </a:lnTo>
                  <a:cubicBezTo>
                    <a:pt x="9007" y="55093"/>
                    <a:pt x="0" y="46086"/>
                    <a:pt x="0" y="34975"/>
                  </a:cubicBezTo>
                  <a:lnTo>
                    <a:pt x="0" y="0"/>
                  </a:lnTo>
                  <a:lnTo>
                    <a:pt x="183800" y="0"/>
                  </a:lnTo>
                  <a:lnTo>
                    <a:pt x="183800" y="34975"/>
                  </a:lnTo>
                  <a:cubicBezTo>
                    <a:pt x="183800" y="46086"/>
                    <a:pt x="174794" y="55093"/>
                    <a:pt x="163682" y="5509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4" name="Google Shape;354;p20"/>
            <p:cNvSpPr/>
            <p:nvPr/>
          </p:nvSpPr>
          <p:spPr>
            <a:xfrm>
              <a:off x="6868637" y="5045690"/>
              <a:ext cx="43254" cy="55087"/>
            </a:xfrm>
            <a:custGeom>
              <a:avLst/>
              <a:gdLst/>
              <a:ahLst/>
              <a:cxnLst/>
              <a:rect l="l" t="t" r="r" b="b"/>
              <a:pathLst>
                <a:path w="43254" h="55087" extrusionOk="0">
                  <a:moveTo>
                    <a:pt x="43255" y="0"/>
                  </a:moveTo>
                  <a:lnTo>
                    <a:pt x="43255" y="34975"/>
                  </a:lnTo>
                  <a:cubicBezTo>
                    <a:pt x="43255" y="46090"/>
                    <a:pt x="34245" y="55088"/>
                    <a:pt x="23131" y="55088"/>
                  </a:cubicBezTo>
                  <a:lnTo>
                    <a:pt x="0" y="55088"/>
                  </a:lnTo>
                  <a:cubicBezTo>
                    <a:pt x="11114" y="55088"/>
                    <a:pt x="20124" y="46089"/>
                    <a:pt x="20124" y="34975"/>
                  </a:cubicBezTo>
                  <a:lnTo>
                    <a:pt x="20124" y="0"/>
                  </a:lnTo>
                  <a:close/>
                </a:path>
              </a:pathLst>
            </a:custGeom>
            <a:solidFill>
              <a:srgbClr val="000000">
                <a:alpha val="1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5" name="Google Shape;355;p20"/>
            <p:cNvSpPr/>
            <p:nvPr/>
          </p:nvSpPr>
          <p:spPr>
            <a:xfrm>
              <a:off x="6728090" y="4854729"/>
              <a:ext cx="183799" cy="106840"/>
            </a:xfrm>
            <a:custGeom>
              <a:avLst/>
              <a:gdLst/>
              <a:ahLst/>
              <a:cxnLst/>
              <a:rect l="l" t="t" r="r" b="b"/>
              <a:pathLst>
                <a:path w="183799" h="106840" extrusionOk="0">
                  <a:moveTo>
                    <a:pt x="0" y="0"/>
                  </a:moveTo>
                  <a:lnTo>
                    <a:pt x="183800" y="0"/>
                  </a:lnTo>
                  <a:lnTo>
                    <a:pt x="183800" y="106840"/>
                  </a:lnTo>
                  <a:lnTo>
                    <a:pt x="0" y="10684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6" name="Google Shape;356;p20"/>
            <p:cNvSpPr/>
            <p:nvPr/>
          </p:nvSpPr>
          <p:spPr>
            <a:xfrm>
              <a:off x="6888761" y="4854729"/>
              <a:ext cx="23128" cy="106840"/>
            </a:xfrm>
            <a:custGeom>
              <a:avLst/>
              <a:gdLst/>
              <a:ahLst/>
              <a:cxnLst/>
              <a:rect l="l" t="t" r="r" b="b"/>
              <a:pathLst>
                <a:path w="23128" h="106840" extrusionOk="0">
                  <a:moveTo>
                    <a:pt x="0" y="0"/>
                  </a:moveTo>
                  <a:lnTo>
                    <a:pt x="23129" y="0"/>
                  </a:lnTo>
                  <a:lnTo>
                    <a:pt x="23129" y="106840"/>
                  </a:lnTo>
                  <a:lnTo>
                    <a:pt x="0" y="106840"/>
                  </a:lnTo>
                  <a:close/>
                </a:path>
              </a:pathLst>
            </a:custGeom>
            <a:solidFill>
              <a:srgbClr val="000000">
                <a:alpha val="1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57" name="Google Shape;357;p20"/>
            <p:cNvGrpSpPr/>
            <p:nvPr/>
          </p:nvGrpSpPr>
          <p:grpSpPr>
            <a:xfrm>
              <a:off x="6756030" y="4886330"/>
              <a:ext cx="127918" cy="43637"/>
              <a:chOff x="6756030" y="4886330"/>
              <a:chExt cx="127918" cy="43637"/>
            </a:xfrm>
          </p:grpSpPr>
          <p:sp>
            <p:nvSpPr>
              <p:cNvPr id="358" name="Google Shape;358;p20"/>
              <p:cNvSpPr/>
              <p:nvPr/>
            </p:nvSpPr>
            <p:spPr>
              <a:xfrm>
                <a:off x="6756030" y="4886330"/>
                <a:ext cx="51167" cy="43637"/>
              </a:xfrm>
              <a:custGeom>
                <a:avLst/>
                <a:gdLst/>
                <a:ahLst/>
                <a:cxnLst/>
                <a:rect l="l" t="t" r="r" b="b"/>
                <a:pathLst>
                  <a:path w="51167" h="43637" extrusionOk="0">
                    <a:moveTo>
                      <a:pt x="0" y="0"/>
                    </a:moveTo>
                    <a:lnTo>
                      <a:pt x="51167" y="0"/>
                    </a:lnTo>
                    <a:lnTo>
                      <a:pt x="51167" y="43638"/>
                    </a:lnTo>
                    <a:lnTo>
                      <a:pt x="0" y="4363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9" name="Google Shape;359;p20"/>
              <p:cNvSpPr/>
              <p:nvPr/>
            </p:nvSpPr>
            <p:spPr>
              <a:xfrm>
                <a:off x="6832781" y="4886330"/>
                <a:ext cx="51167" cy="43637"/>
              </a:xfrm>
              <a:custGeom>
                <a:avLst/>
                <a:gdLst/>
                <a:ahLst/>
                <a:cxnLst/>
                <a:rect l="l" t="t" r="r" b="b"/>
                <a:pathLst>
                  <a:path w="51167" h="43637" extrusionOk="0">
                    <a:moveTo>
                      <a:pt x="0" y="0"/>
                    </a:moveTo>
                    <a:lnTo>
                      <a:pt x="51167" y="0"/>
                    </a:lnTo>
                    <a:lnTo>
                      <a:pt x="51167" y="43638"/>
                    </a:lnTo>
                    <a:lnTo>
                      <a:pt x="0" y="4363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60" name="Google Shape;360;p20"/>
            <p:cNvGrpSpPr/>
            <p:nvPr/>
          </p:nvGrpSpPr>
          <p:grpSpPr>
            <a:xfrm>
              <a:off x="6747357" y="4980834"/>
              <a:ext cx="145266" cy="45592"/>
              <a:chOff x="6747357" y="4980834"/>
              <a:chExt cx="145266" cy="45592"/>
            </a:xfrm>
          </p:grpSpPr>
          <p:sp>
            <p:nvSpPr>
              <p:cNvPr id="361" name="Google Shape;361;p20"/>
              <p:cNvSpPr/>
              <p:nvPr/>
            </p:nvSpPr>
            <p:spPr>
              <a:xfrm>
                <a:off x="6810119" y="4980834"/>
                <a:ext cx="82503" cy="17347"/>
              </a:xfrm>
              <a:custGeom>
                <a:avLst/>
                <a:gdLst/>
                <a:ahLst/>
                <a:cxnLst/>
                <a:rect l="l" t="t" r="r" b="b"/>
                <a:pathLst>
                  <a:path w="82503" h="17347" extrusionOk="0">
                    <a:moveTo>
                      <a:pt x="73830" y="17348"/>
                    </a:moveTo>
                    <a:lnTo>
                      <a:pt x="8674" y="17348"/>
                    </a:lnTo>
                    <a:cubicBezTo>
                      <a:pt x="3883" y="17348"/>
                      <a:pt x="0" y="13464"/>
                      <a:pt x="0" y="8674"/>
                    </a:cubicBezTo>
                    <a:cubicBezTo>
                      <a:pt x="0" y="3883"/>
                      <a:pt x="3883" y="0"/>
                      <a:pt x="8674" y="0"/>
                    </a:cubicBezTo>
                    <a:lnTo>
                      <a:pt x="73830" y="0"/>
                    </a:lnTo>
                    <a:cubicBezTo>
                      <a:pt x="78621" y="0"/>
                      <a:pt x="82504" y="3883"/>
                      <a:pt x="82504" y="8674"/>
                    </a:cubicBezTo>
                    <a:cubicBezTo>
                      <a:pt x="82504" y="13464"/>
                      <a:pt x="78621" y="17348"/>
                      <a:pt x="73830" y="17348"/>
                    </a:cubicBezTo>
                    <a:close/>
                  </a:path>
                </a:pathLst>
              </a:cu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2" name="Google Shape;362;p20"/>
              <p:cNvSpPr/>
              <p:nvPr/>
            </p:nvSpPr>
            <p:spPr>
              <a:xfrm>
                <a:off x="6747357" y="4980834"/>
                <a:ext cx="40908" cy="17347"/>
              </a:xfrm>
              <a:custGeom>
                <a:avLst/>
                <a:gdLst/>
                <a:ahLst/>
                <a:cxnLst/>
                <a:rect l="l" t="t" r="r" b="b"/>
                <a:pathLst>
                  <a:path w="40908" h="17347" extrusionOk="0">
                    <a:moveTo>
                      <a:pt x="32235" y="17348"/>
                    </a:moveTo>
                    <a:lnTo>
                      <a:pt x="8674" y="17348"/>
                    </a:lnTo>
                    <a:cubicBezTo>
                      <a:pt x="3883" y="17348"/>
                      <a:pt x="0" y="13464"/>
                      <a:pt x="0" y="8674"/>
                    </a:cubicBezTo>
                    <a:cubicBezTo>
                      <a:pt x="0" y="3883"/>
                      <a:pt x="3883" y="0"/>
                      <a:pt x="8674" y="0"/>
                    </a:cubicBezTo>
                    <a:lnTo>
                      <a:pt x="32235" y="0"/>
                    </a:lnTo>
                    <a:cubicBezTo>
                      <a:pt x="37026" y="0"/>
                      <a:pt x="40909" y="3883"/>
                      <a:pt x="40909" y="8674"/>
                    </a:cubicBezTo>
                    <a:cubicBezTo>
                      <a:pt x="40909" y="13464"/>
                      <a:pt x="37026" y="17348"/>
                      <a:pt x="32235" y="17348"/>
                    </a:cubicBezTo>
                    <a:close/>
                  </a:path>
                </a:pathLst>
              </a:cu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3" name="Google Shape;363;p20"/>
              <p:cNvSpPr/>
              <p:nvPr/>
            </p:nvSpPr>
            <p:spPr>
              <a:xfrm>
                <a:off x="6747357" y="5009079"/>
                <a:ext cx="145266" cy="17347"/>
              </a:xfrm>
              <a:custGeom>
                <a:avLst/>
                <a:gdLst/>
                <a:ahLst/>
                <a:cxnLst/>
                <a:rect l="l" t="t" r="r" b="b"/>
                <a:pathLst>
                  <a:path w="145266" h="17347" extrusionOk="0">
                    <a:moveTo>
                      <a:pt x="136592" y="17348"/>
                    </a:moveTo>
                    <a:lnTo>
                      <a:pt x="8674" y="17348"/>
                    </a:lnTo>
                    <a:cubicBezTo>
                      <a:pt x="3883" y="17348"/>
                      <a:pt x="0" y="13465"/>
                      <a:pt x="0" y="8674"/>
                    </a:cubicBezTo>
                    <a:cubicBezTo>
                      <a:pt x="0" y="3882"/>
                      <a:pt x="3883" y="0"/>
                      <a:pt x="8674" y="0"/>
                    </a:cubicBezTo>
                    <a:lnTo>
                      <a:pt x="136592" y="0"/>
                    </a:lnTo>
                    <a:cubicBezTo>
                      <a:pt x="141383" y="0"/>
                      <a:pt x="145266" y="3883"/>
                      <a:pt x="145266" y="8674"/>
                    </a:cubicBezTo>
                    <a:cubicBezTo>
                      <a:pt x="145266" y="13465"/>
                      <a:pt x="141383" y="17348"/>
                      <a:pt x="136592" y="17348"/>
                    </a:cubicBezTo>
                    <a:close/>
                  </a:path>
                </a:pathLst>
              </a:cu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64" name="Google Shape;364;p20"/>
            <p:cNvSpPr/>
            <p:nvPr/>
          </p:nvSpPr>
          <p:spPr>
            <a:xfrm>
              <a:off x="6756030" y="4795298"/>
              <a:ext cx="127918" cy="34740"/>
            </a:xfrm>
            <a:custGeom>
              <a:avLst/>
              <a:gdLst/>
              <a:ahLst/>
              <a:cxnLst/>
              <a:rect l="l" t="t" r="r" b="b"/>
              <a:pathLst>
                <a:path w="127918" h="34740" extrusionOk="0">
                  <a:moveTo>
                    <a:pt x="0" y="0"/>
                  </a:moveTo>
                  <a:lnTo>
                    <a:pt x="127918" y="0"/>
                  </a:lnTo>
                  <a:lnTo>
                    <a:pt x="127918" y="34740"/>
                  </a:lnTo>
                  <a:lnTo>
                    <a:pt x="0" y="3474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65" name="Google Shape;365;p20"/>
            <p:cNvGrpSpPr/>
            <p:nvPr/>
          </p:nvGrpSpPr>
          <p:grpSpPr>
            <a:xfrm>
              <a:off x="6785085" y="4795292"/>
              <a:ext cx="98863" cy="134672"/>
              <a:chOff x="6785085" y="4795292"/>
              <a:chExt cx="98863" cy="134672"/>
            </a:xfrm>
          </p:grpSpPr>
          <p:grpSp>
            <p:nvGrpSpPr>
              <p:cNvPr id="366" name="Google Shape;366;p20"/>
              <p:cNvGrpSpPr/>
              <p:nvPr/>
            </p:nvGrpSpPr>
            <p:grpSpPr>
              <a:xfrm>
                <a:off x="6785085" y="4886327"/>
                <a:ext cx="98863" cy="43637"/>
                <a:chOff x="6785085" y="4886327"/>
                <a:chExt cx="98863" cy="43637"/>
              </a:xfrm>
            </p:grpSpPr>
            <p:sp>
              <p:nvSpPr>
                <p:cNvPr id="367" name="Google Shape;367;p20"/>
                <p:cNvSpPr/>
                <p:nvPr/>
              </p:nvSpPr>
              <p:spPr>
                <a:xfrm>
                  <a:off x="6785085" y="4886327"/>
                  <a:ext cx="22113" cy="436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113" h="43637" extrusionOk="0">
                      <a:moveTo>
                        <a:pt x="0" y="0"/>
                      </a:moveTo>
                      <a:lnTo>
                        <a:pt x="22114" y="0"/>
                      </a:lnTo>
                      <a:lnTo>
                        <a:pt x="22114" y="43638"/>
                      </a:lnTo>
                      <a:lnTo>
                        <a:pt x="0" y="43638"/>
                      </a:lnTo>
                      <a:close/>
                    </a:path>
                  </a:pathLst>
                </a:custGeom>
                <a:solidFill>
                  <a:srgbClr val="000000">
                    <a:alpha val="1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68" name="Google Shape;368;p20"/>
                <p:cNvSpPr/>
                <p:nvPr/>
              </p:nvSpPr>
              <p:spPr>
                <a:xfrm>
                  <a:off x="6861835" y="4886327"/>
                  <a:ext cx="22113" cy="436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113" h="43637" extrusionOk="0">
                      <a:moveTo>
                        <a:pt x="0" y="0"/>
                      </a:moveTo>
                      <a:lnTo>
                        <a:pt x="22114" y="0"/>
                      </a:lnTo>
                      <a:lnTo>
                        <a:pt x="22114" y="43638"/>
                      </a:lnTo>
                      <a:lnTo>
                        <a:pt x="0" y="43638"/>
                      </a:lnTo>
                      <a:close/>
                    </a:path>
                  </a:pathLst>
                </a:custGeom>
                <a:solidFill>
                  <a:srgbClr val="000000">
                    <a:alpha val="1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369" name="Google Shape;369;p20"/>
              <p:cNvSpPr/>
              <p:nvPr/>
            </p:nvSpPr>
            <p:spPr>
              <a:xfrm>
                <a:off x="6861835" y="4795292"/>
                <a:ext cx="22113" cy="34743"/>
              </a:xfrm>
              <a:custGeom>
                <a:avLst/>
                <a:gdLst/>
                <a:ahLst/>
                <a:cxnLst/>
                <a:rect l="l" t="t" r="r" b="b"/>
                <a:pathLst>
                  <a:path w="22113" h="34743" extrusionOk="0">
                    <a:moveTo>
                      <a:pt x="0" y="0"/>
                    </a:moveTo>
                    <a:lnTo>
                      <a:pt x="22114" y="0"/>
                    </a:lnTo>
                    <a:lnTo>
                      <a:pt x="22114" y="34744"/>
                    </a:lnTo>
                    <a:lnTo>
                      <a:pt x="0" y="34744"/>
                    </a:lnTo>
                    <a:close/>
                  </a:path>
                </a:pathLst>
              </a:cu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370" name="Google Shape;370;p20"/>
          <p:cNvGrpSpPr/>
          <p:nvPr/>
        </p:nvGrpSpPr>
        <p:grpSpPr>
          <a:xfrm>
            <a:off x="7117727" y="1386301"/>
            <a:ext cx="460258" cy="387327"/>
            <a:chOff x="4334165" y="4571373"/>
            <a:chExt cx="574963" cy="483856"/>
          </a:xfrm>
        </p:grpSpPr>
        <p:sp>
          <p:nvSpPr>
            <p:cNvPr id="371" name="Google Shape;371;p20"/>
            <p:cNvSpPr/>
            <p:nvPr/>
          </p:nvSpPr>
          <p:spPr>
            <a:xfrm>
              <a:off x="4364112" y="4651905"/>
              <a:ext cx="515007" cy="349473"/>
            </a:xfrm>
            <a:custGeom>
              <a:avLst/>
              <a:gdLst/>
              <a:ahLst/>
              <a:cxnLst/>
              <a:rect l="l" t="t" r="r" b="b"/>
              <a:pathLst>
                <a:path w="515007" h="349473" extrusionOk="0">
                  <a:moveTo>
                    <a:pt x="484251" y="349474"/>
                  </a:moveTo>
                  <a:lnTo>
                    <a:pt x="30757" y="349474"/>
                  </a:lnTo>
                  <a:cubicBezTo>
                    <a:pt x="13771" y="349474"/>
                    <a:pt x="0" y="335704"/>
                    <a:pt x="0" y="318716"/>
                  </a:cubicBezTo>
                  <a:lnTo>
                    <a:pt x="0" y="30757"/>
                  </a:lnTo>
                  <a:cubicBezTo>
                    <a:pt x="0" y="13771"/>
                    <a:pt x="13770" y="0"/>
                    <a:pt x="30757" y="0"/>
                  </a:cubicBezTo>
                  <a:lnTo>
                    <a:pt x="484250" y="0"/>
                  </a:lnTo>
                  <a:cubicBezTo>
                    <a:pt x="501236" y="0"/>
                    <a:pt x="515007" y="13770"/>
                    <a:pt x="515007" y="30757"/>
                  </a:cubicBezTo>
                  <a:lnTo>
                    <a:pt x="515007" y="318718"/>
                  </a:lnTo>
                  <a:cubicBezTo>
                    <a:pt x="515008" y="335704"/>
                    <a:pt x="501237" y="349474"/>
                    <a:pt x="484251" y="34947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2" name="Google Shape;372;p20"/>
            <p:cNvSpPr/>
            <p:nvPr/>
          </p:nvSpPr>
          <p:spPr>
            <a:xfrm>
              <a:off x="4824896" y="4651904"/>
              <a:ext cx="54219" cy="349475"/>
            </a:xfrm>
            <a:custGeom>
              <a:avLst/>
              <a:gdLst/>
              <a:ahLst/>
              <a:cxnLst/>
              <a:rect l="l" t="t" r="r" b="b"/>
              <a:pathLst>
                <a:path w="54219" h="349475" extrusionOk="0">
                  <a:moveTo>
                    <a:pt x="54220" y="30763"/>
                  </a:moveTo>
                  <a:lnTo>
                    <a:pt x="54220" y="318713"/>
                  </a:lnTo>
                  <a:cubicBezTo>
                    <a:pt x="54220" y="335707"/>
                    <a:pt x="40451" y="349476"/>
                    <a:pt x="23468" y="349476"/>
                  </a:cubicBezTo>
                  <a:lnTo>
                    <a:pt x="0" y="349476"/>
                  </a:lnTo>
                  <a:cubicBezTo>
                    <a:pt x="16994" y="349476"/>
                    <a:pt x="30763" y="335707"/>
                    <a:pt x="30763" y="318713"/>
                  </a:cubicBezTo>
                  <a:lnTo>
                    <a:pt x="30763" y="30763"/>
                  </a:lnTo>
                  <a:cubicBezTo>
                    <a:pt x="30763" y="13769"/>
                    <a:pt x="16994" y="0"/>
                    <a:pt x="0" y="0"/>
                  </a:cubicBezTo>
                  <a:lnTo>
                    <a:pt x="23468" y="0"/>
                  </a:lnTo>
                  <a:cubicBezTo>
                    <a:pt x="40452" y="0"/>
                    <a:pt x="54220" y="13769"/>
                    <a:pt x="54220" y="30763"/>
                  </a:cubicBezTo>
                  <a:close/>
                </a:path>
              </a:pathLst>
            </a:custGeom>
            <a:solidFill>
              <a:srgbClr val="000000">
                <a:alpha val="1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" name="Google Shape;373;p20"/>
            <p:cNvSpPr/>
            <p:nvPr/>
          </p:nvSpPr>
          <p:spPr>
            <a:xfrm>
              <a:off x="4409433" y="4693017"/>
              <a:ext cx="432736" cy="255485"/>
            </a:xfrm>
            <a:custGeom>
              <a:avLst/>
              <a:gdLst/>
              <a:ahLst/>
              <a:cxnLst/>
              <a:rect l="l" t="t" r="r" b="b"/>
              <a:pathLst>
                <a:path w="432736" h="255485" extrusionOk="0">
                  <a:moveTo>
                    <a:pt x="409593" y="255485"/>
                  </a:moveTo>
                  <a:lnTo>
                    <a:pt x="14064" y="255148"/>
                  </a:lnTo>
                  <a:cubicBezTo>
                    <a:pt x="6297" y="255148"/>
                    <a:pt x="0" y="248852"/>
                    <a:pt x="0" y="241084"/>
                  </a:cubicBezTo>
                  <a:lnTo>
                    <a:pt x="0" y="29782"/>
                  </a:lnTo>
                  <a:cubicBezTo>
                    <a:pt x="0" y="22015"/>
                    <a:pt x="6297" y="12647"/>
                    <a:pt x="14064" y="12647"/>
                  </a:cubicBezTo>
                  <a:lnTo>
                    <a:pt x="200647" y="12647"/>
                  </a:lnTo>
                  <a:lnTo>
                    <a:pt x="212289" y="0"/>
                  </a:lnTo>
                  <a:lnTo>
                    <a:pt x="418673" y="0"/>
                  </a:lnTo>
                  <a:cubicBezTo>
                    <a:pt x="426440" y="0"/>
                    <a:pt x="432737" y="6297"/>
                    <a:pt x="432737" y="14064"/>
                  </a:cubicBezTo>
                  <a:lnTo>
                    <a:pt x="432737" y="133631"/>
                  </a:lnTo>
                  <a:lnTo>
                    <a:pt x="423563" y="142348"/>
                  </a:lnTo>
                  <a:lnTo>
                    <a:pt x="423658" y="244106"/>
                  </a:lnTo>
                  <a:cubicBezTo>
                    <a:pt x="423658" y="251874"/>
                    <a:pt x="417361" y="255485"/>
                    <a:pt x="409593" y="255485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" name="Google Shape;374;p20"/>
            <p:cNvSpPr/>
            <p:nvPr/>
          </p:nvSpPr>
          <p:spPr>
            <a:xfrm>
              <a:off x="4621719" y="4826648"/>
              <a:ext cx="220390" cy="133616"/>
            </a:xfrm>
            <a:custGeom>
              <a:avLst/>
              <a:gdLst/>
              <a:ahLst/>
              <a:cxnLst/>
              <a:rect l="l" t="t" r="r" b="b"/>
              <a:pathLst>
                <a:path w="220390" h="133616" extrusionOk="0">
                  <a:moveTo>
                    <a:pt x="0" y="0"/>
                  </a:moveTo>
                  <a:lnTo>
                    <a:pt x="220391" y="0"/>
                  </a:lnTo>
                  <a:lnTo>
                    <a:pt x="220391" y="119559"/>
                  </a:lnTo>
                  <a:cubicBezTo>
                    <a:pt x="220391" y="127328"/>
                    <a:pt x="214090" y="133616"/>
                    <a:pt x="206333" y="133616"/>
                  </a:cubicBezTo>
                  <a:lnTo>
                    <a:pt x="0" y="13361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5" name="Google Shape;375;p20"/>
            <p:cNvSpPr/>
            <p:nvPr/>
          </p:nvSpPr>
          <p:spPr>
            <a:xfrm>
              <a:off x="4804990" y="4693013"/>
              <a:ext cx="37178" cy="133622"/>
            </a:xfrm>
            <a:custGeom>
              <a:avLst/>
              <a:gdLst/>
              <a:ahLst/>
              <a:cxnLst/>
              <a:rect l="l" t="t" r="r" b="b"/>
              <a:pathLst>
                <a:path w="37178" h="133622" extrusionOk="0">
                  <a:moveTo>
                    <a:pt x="14057" y="133623"/>
                  </a:moveTo>
                  <a:lnTo>
                    <a:pt x="14057" y="14070"/>
                  </a:lnTo>
                  <a:cubicBezTo>
                    <a:pt x="14057" y="6301"/>
                    <a:pt x="7756" y="0"/>
                    <a:pt x="0" y="0"/>
                  </a:cubicBezTo>
                  <a:lnTo>
                    <a:pt x="23121" y="0"/>
                  </a:lnTo>
                  <a:cubicBezTo>
                    <a:pt x="30878" y="0"/>
                    <a:pt x="37178" y="6301"/>
                    <a:pt x="37178" y="14070"/>
                  </a:cubicBezTo>
                  <a:lnTo>
                    <a:pt x="37178" y="133623"/>
                  </a:lnTo>
                  <a:close/>
                </a:path>
              </a:pathLst>
            </a:custGeom>
            <a:solidFill>
              <a:srgbClr val="000000">
                <a:alpha val="1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" name="Google Shape;376;p20"/>
            <p:cNvSpPr/>
            <p:nvPr/>
          </p:nvSpPr>
          <p:spPr>
            <a:xfrm>
              <a:off x="4804990" y="4826636"/>
              <a:ext cx="37178" cy="133635"/>
            </a:xfrm>
            <a:custGeom>
              <a:avLst/>
              <a:gdLst/>
              <a:ahLst/>
              <a:cxnLst/>
              <a:rect l="l" t="t" r="r" b="b"/>
              <a:pathLst>
                <a:path w="37178" h="133635" extrusionOk="0">
                  <a:moveTo>
                    <a:pt x="37178" y="0"/>
                  </a:moveTo>
                  <a:lnTo>
                    <a:pt x="37178" y="119566"/>
                  </a:lnTo>
                  <a:cubicBezTo>
                    <a:pt x="37178" y="127334"/>
                    <a:pt x="30877" y="133635"/>
                    <a:pt x="23121" y="133635"/>
                  </a:cubicBezTo>
                  <a:lnTo>
                    <a:pt x="0" y="133635"/>
                  </a:lnTo>
                  <a:cubicBezTo>
                    <a:pt x="7758" y="133635"/>
                    <a:pt x="14057" y="127334"/>
                    <a:pt x="14057" y="119566"/>
                  </a:cubicBezTo>
                  <a:lnTo>
                    <a:pt x="14057" y="0"/>
                  </a:lnTo>
                  <a:close/>
                </a:path>
              </a:pathLst>
            </a:custGeom>
            <a:solidFill>
              <a:srgbClr val="000000">
                <a:alpha val="1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" name="Google Shape;377;p20"/>
            <p:cNvSpPr/>
            <p:nvPr/>
          </p:nvSpPr>
          <p:spPr>
            <a:xfrm>
              <a:off x="4401329" y="4693018"/>
              <a:ext cx="220390" cy="133617"/>
            </a:xfrm>
            <a:custGeom>
              <a:avLst/>
              <a:gdLst/>
              <a:ahLst/>
              <a:cxnLst/>
              <a:rect l="l" t="t" r="r" b="b"/>
              <a:pathLst>
                <a:path w="220390" h="133617" extrusionOk="0">
                  <a:moveTo>
                    <a:pt x="220391" y="133617"/>
                  </a:moveTo>
                  <a:lnTo>
                    <a:pt x="220391" y="0"/>
                  </a:lnTo>
                  <a:lnTo>
                    <a:pt x="13734" y="0"/>
                  </a:lnTo>
                  <a:cubicBezTo>
                    <a:pt x="7006" y="0"/>
                    <a:pt x="1376" y="4728"/>
                    <a:pt x="0" y="11064"/>
                  </a:cubicBezTo>
                  <a:lnTo>
                    <a:pt x="0" y="13361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8" name="Google Shape;378;p20"/>
            <p:cNvSpPr/>
            <p:nvPr/>
          </p:nvSpPr>
          <p:spPr>
            <a:xfrm>
              <a:off x="4598438" y="4693020"/>
              <a:ext cx="23282" cy="133617"/>
            </a:xfrm>
            <a:custGeom>
              <a:avLst/>
              <a:gdLst/>
              <a:ahLst/>
              <a:cxnLst/>
              <a:rect l="l" t="t" r="r" b="b"/>
              <a:pathLst>
                <a:path w="23282" h="133617" extrusionOk="0">
                  <a:moveTo>
                    <a:pt x="0" y="0"/>
                  </a:moveTo>
                  <a:lnTo>
                    <a:pt x="23283" y="0"/>
                  </a:lnTo>
                  <a:lnTo>
                    <a:pt x="23283" y="133617"/>
                  </a:lnTo>
                  <a:lnTo>
                    <a:pt x="0" y="133617"/>
                  </a:lnTo>
                  <a:close/>
                </a:path>
              </a:pathLst>
            </a:custGeom>
            <a:solidFill>
              <a:srgbClr val="000000">
                <a:alpha val="1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9" name="Google Shape;379;p20"/>
            <p:cNvSpPr/>
            <p:nvPr/>
          </p:nvSpPr>
          <p:spPr>
            <a:xfrm>
              <a:off x="4401329" y="4826648"/>
              <a:ext cx="220390" cy="133617"/>
            </a:xfrm>
            <a:custGeom>
              <a:avLst/>
              <a:gdLst/>
              <a:ahLst/>
              <a:cxnLst/>
              <a:rect l="l" t="t" r="r" b="b"/>
              <a:pathLst>
                <a:path w="220390" h="133617" extrusionOk="0">
                  <a:moveTo>
                    <a:pt x="220391" y="0"/>
                  </a:moveTo>
                  <a:lnTo>
                    <a:pt x="220391" y="133617"/>
                  </a:lnTo>
                  <a:lnTo>
                    <a:pt x="13734" y="133617"/>
                  </a:lnTo>
                  <a:cubicBezTo>
                    <a:pt x="7006" y="133617"/>
                    <a:pt x="1376" y="128890"/>
                    <a:pt x="0" y="12255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0" name="Google Shape;380;p20"/>
            <p:cNvSpPr/>
            <p:nvPr/>
          </p:nvSpPr>
          <p:spPr>
            <a:xfrm>
              <a:off x="4598436" y="4826648"/>
              <a:ext cx="23282" cy="133617"/>
            </a:xfrm>
            <a:custGeom>
              <a:avLst/>
              <a:gdLst/>
              <a:ahLst/>
              <a:cxnLst/>
              <a:rect l="l" t="t" r="r" b="b"/>
              <a:pathLst>
                <a:path w="23282" h="133617" extrusionOk="0">
                  <a:moveTo>
                    <a:pt x="0" y="0"/>
                  </a:moveTo>
                  <a:lnTo>
                    <a:pt x="23283" y="0"/>
                  </a:lnTo>
                  <a:lnTo>
                    <a:pt x="23283" y="133617"/>
                  </a:lnTo>
                  <a:lnTo>
                    <a:pt x="0" y="133617"/>
                  </a:lnTo>
                  <a:close/>
                </a:path>
              </a:pathLst>
            </a:custGeom>
            <a:solidFill>
              <a:srgbClr val="000000">
                <a:alpha val="1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1" name="Google Shape;381;p20"/>
            <p:cNvSpPr/>
            <p:nvPr/>
          </p:nvSpPr>
          <p:spPr>
            <a:xfrm>
              <a:off x="4621558" y="4734288"/>
              <a:ext cx="220553" cy="92360"/>
            </a:xfrm>
            <a:custGeom>
              <a:avLst/>
              <a:gdLst/>
              <a:ahLst/>
              <a:cxnLst/>
              <a:rect l="l" t="t" r="r" b="b"/>
              <a:pathLst>
                <a:path w="220553" h="92360" extrusionOk="0">
                  <a:moveTo>
                    <a:pt x="163950" y="0"/>
                  </a:moveTo>
                  <a:lnTo>
                    <a:pt x="220554" y="60705"/>
                  </a:lnTo>
                  <a:lnTo>
                    <a:pt x="220554" y="92360"/>
                  </a:lnTo>
                  <a:lnTo>
                    <a:pt x="162" y="92360"/>
                  </a:lnTo>
                  <a:lnTo>
                    <a:pt x="0" y="52501"/>
                  </a:lnTo>
                  <a:lnTo>
                    <a:pt x="56720" y="0"/>
                  </a:lnTo>
                  <a:lnTo>
                    <a:pt x="106240" y="5310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2" name="Google Shape;382;p20"/>
            <p:cNvSpPr/>
            <p:nvPr/>
          </p:nvSpPr>
          <p:spPr>
            <a:xfrm>
              <a:off x="4819049" y="4770256"/>
              <a:ext cx="23062" cy="56391"/>
            </a:xfrm>
            <a:custGeom>
              <a:avLst/>
              <a:gdLst/>
              <a:ahLst/>
              <a:cxnLst/>
              <a:rect l="l" t="t" r="r" b="b"/>
              <a:pathLst>
                <a:path w="23062" h="56391" extrusionOk="0">
                  <a:moveTo>
                    <a:pt x="23063" y="24739"/>
                  </a:moveTo>
                  <a:lnTo>
                    <a:pt x="23063" y="56391"/>
                  </a:lnTo>
                  <a:lnTo>
                    <a:pt x="0" y="563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1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3" name="Google Shape;383;p20"/>
            <p:cNvSpPr/>
            <p:nvPr/>
          </p:nvSpPr>
          <p:spPr>
            <a:xfrm>
              <a:off x="4662720" y="4734288"/>
              <a:ext cx="79989" cy="74981"/>
            </a:xfrm>
            <a:custGeom>
              <a:avLst/>
              <a:gdLst/>
              <a:ahLst/>
              <a:cxnLst/>
              <a:rect l="l" t="t" r="r" b="b"/>
              <a:pathLst>
                <a:path w="79989" h="74981" extrusionOk="0">
                  <a:moveTo>
                    <a:pt x="79990" y="69101"/>
                  </a:moveTo>
                  <a:lnTo>
                    <a:pt x="15558" y="0"/>
                  </a:lnTo>
                  <a:lnTo>
                    <a:pt x="0" y="14401"/>
                  </a:lnTo>
                  <a:lnTo>
                    <a:pt x="49063" y="67923"/>
                  </a:lnTo>
                  <a:cubicBezTo>
                    <a:pt x="57191" y="76790"/>
                    <a:pt x="70971" y="77383"/>
                    <a:pt x="79830" y="69247"/>
                  </a:cubicBezTo>
                  <a:close/>
                </a:path>
              </a:pathLst>
            </a:custGeom>
            <a:solidFill>
              <a:srgbClr val="000000">
                <a:alpha val="1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84" name="Google Shape;384;p20"/>
            <p:cNvGrpSpPr/>
            <p:nvPr/>
          </p:nvGrpSpPr>
          <p:grpSpPr>
            <a:xfrm>
              <a:off x="4429488" y="4715767"/>
              <a:ext cx="164071" cy="88121"/>
              <a:chOff x="4429488" y="4715767"/>
              <a:chExt cx="164071" cy="88121"/>
            </a:xfrm>
          </p:grpSpPr>
          <p:sp>
            <p:nvSpPr>
              <p:cNvPr id="385" name="Google Shape;385;p20"/>
              <p:cNvSpPr/>
              <p:nvPr/>
            </p:nvSpPr>
            <p:spPr>
              <a:xfrm>
                <a:off x="4429488" y="4786547"/>
                <a:ext cx="43704" cy="17341"/>
              </a:xfrm>
              <a:custGeom>
                <a:avLst/>
                <a:gdLst/>
                <a:ahLst/>
                <a:cxnLst/>
                <a:rect l="l" t="t" r="r" b="b"/>
                <a:pathLst>
                  <a:path w="43704" h="17341" extrusionOk="0">
                    <a:moveTo>
                      <a:pt x="35034" y="17341"/>
                    </a:moveTo>
                    <a:lnTo>
                      <a:pt x="8671" y="17341"/>
                    </a:lnTo>
                    <a:cubicBezTo>
                      <a:pt x="3881" y="17341"/>
                      <a:pt x="0" y="13460"/>
                      <a:pt x="0" y="8671"/>
                    </a:cubicBezTo>
                    <a:cubicBezTo>
                      <a:pt x="0" y="3881"/>
                      <a:pt x="3881" y="0"/>
                      <a:pt x="8671" y="0"/>
                    </a:cubicBezTo>
                    <a:lnTo>
                      <a:pt x="35034" y="0"/>
                    </a:lnTo>
                    <a:cubicBezTo>
                      <a:pt x="39823" y="0"/>
                      <a:pt x="43704" y="3881"/>
                      <a:pt x="43704" y="8671"/>
                    </a:cubicBezTo>
                    <a:cubicBezTo>
                      <a:pt x="43704" y="13459"/>
                      <a:pt x="39823" y="17341"/>
                      <a:pt x="35034" y="17341"/>
                    </a:cubicBezTo>
                    <a:close/>
                  </a:path>
                </a:pathLst>
              </a:cu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6" name="Google Shape;386;p20"/>
              <p:cNvSpPr/>
              <p:nvPr/>
            </p:nvSpPr>
            <p:spPr>
              <a:xfrm>
                <a:off x="4486942" y="4786547"/>
                <a:ext cx="64847" cy="17341"/>
              </a:xfrm>
              <a:custGeom>
                <a:avLst/>
                <a:gdLst/>
                <a:ahLst/>
                <a:cxnLst/>
                <a:rect l="l" t="t" r="r" b="b"/>
                <a:pathLst>
                  <a:path w="64847" h="17341" extrusionOk="0">
                    <a:moveTo>
                      <a:pt x="56177" y="17341"/>
                    </a:moveTo>
                    <a:lnTo>
                      <a:pt x="8671" y="17341"/>
                    </a:lnTo>
                    <a:cubicBezTo>
                      <a:pt x="3881" y="17341"/>
                      <a:pt x="0" y="13460"/>
                      <a:pt x="0" y="8671"/>
                    </a:cubicBezTo>
                    <a:cubicBezTo>
                      <a:pt x="0" y="3881"/>
                      <a:pt x="3881" y="0"/>
                      <a:pt x="8671" y="0"/>
                    </a:cubicBezTo>
                    <a:lnTo>
                      <a:pt x="56177" y="0"/>
                    </a:lnTo>
                    <a:cubicBezTo>
                      <a:pt x="60966" y="0"/>
                      <a:pt x="64847" y="3881"/>
                      <a:pt x="64847" y="8671"/>
                    </a:cubicBezTo>
                    <a:cubicBezTo>
                      <a:pt x="64847" y="13459"/>
                      <a:pt x="60966" y="17341"/>
                      <a:pt x="56177" y="17341"/>
                    </a:cubicBezTo>
                    <a:close/>
                  </a:path>
                </a:pathLst>
              </a:cu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7" name="Google Shape;387;p20"/>
              <p:cNvSpPr/>
              <p:nvPr/>
            </p:nvSpPr>
            <p:spPr>
              <a:xfrm>
                <a:off x="4429488" y="4751156"/>
                <a:ext cx="101158" cy="17341"/>
              </a:xfrm>
              <a:custGeom>
                <a:avLst/>
                <a:gdLst/>
                <a:ahLst/>
                <a:cxnLst/>
                <a:rect l="l" t="t" r="r" b="b"/>
                <a:pathLst>
                  <a:path w="101158" h="17341" extrusionOk="0">
                    <a:moveTo>
                      <a:pt x="92487" y="17341"/>
                    </a:moveTo>
                    <a:lnTo>
                      <a:pt x="8671" y="17341"/>
                    </a:lnTo>
                    <a:cubicBezTo>
                      <a:pt x="3881" y="17341"/>
                      <a:pt x="0" y="13460"/>
                      <a:pt x="0" y="8671"/>
                    </a:cubicBezTo>
                    <a:cubicBezTo>
                      <a:pt x="0" y="3881"/>
                      <a:pt x="3881" y="0"/>
                      <a:pt x="8671" y="0"/>
                    </a:cubicBezTo>
                    <a:lnTo>
                      <a:pt x="92488" y="0"/>
                    </a:lnTo>
                    <a:cubicBezTo>
                      <a:pt x="97278" y="0"/>
                      <a:pt x="101159" y="3881"/>
                      <a:pt x="101159" y="8671"/>
                    </a:cubicBezTo>
                    <a:cubicBezTo>
                      <a:pt x="101158" y="13460"/>
                      <a:pt x="97277" y="17341"/>
                      <a:pt x="92487" y="17341"/>
                    </a:cubicBezTo>
                    <a:close/>
                  </a:path>
                </a:pathLst>
              </a:cu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8" name="Google Shape;388;p20"/>
              <p:cNvSpPr/>
              <p:nvPr/>
            </p:nvSpPr>
            <p:spPr>
              <a:xfrm>
                <a:off x="4429488" y="4715767"/>
                <a:ext cx="43704" cy="17341"/>
              </a:xfrm>
              <a:custGeom>
                <a:avLst/>
                <a:gdLst/>
                <a:ahLst/>
                <a:cxnLst/>
                <a:rect l="l" t="t" r="r" b="b"/>
                <a:pathLst>
                  <a:path w="43704" h="17341" extrusionOk="0">
                    <a:moveTo>
                      <a:pt x="35034" y="17341"/>
                    </a:moveTo>
                    <a:lnTo>
                      <a:pt x="8671" y="17341"/>
                    </a:lnTo>
                    <a:cubicBezTo>
                      <a:pt x="3881" y="17341"/>
                      <a:pt x="0" y="13460"/>
                      <a:pt x="0" y="8670"/>
                    </a:cubicBezTo>
                    <a:cubicBezTo>
                      <a:pt x="0" y="3881"/>
                      <a:pt x="3881" y="0"/>
                      <a:pt x="8671" y="0"/>
                    </a:cubicBezTo>
                    <a:lnTo>
                      <a:pt x="35034" y="0"/>
                    </a:lnTo>
                    <a:cubicBezTo>
                      <a:pt x="39823" y="0"/>
                      <a:pt x="43704" y="3881"/>
                      <a:pt x="43704" y="8670"/>
                    </a:cubicBezTo>
                    <a:cubicBezTo>
                      <a:pt x="43704" y="13460"/>
                      <a:pt x="39823" y="17341"/>
                      <a:pt x="35034" y="17341"/>
                    </a:cubicBezTo>
                    <a:close/>
                  </a:path>
                </a:pathLst>
              </a:cu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9" name="Google Shape;389;p20"/>
              <p:cNvSpPr/>
              <p:nvPr/>
            </p:nvSpPr>
            <p:spPr>
              <a:xfrm>
                <a:off x="4486942" y="4715767"/>
                <a:ext cx="106617" cy="17341"/>
              </a:xfrm>
              <a:custGeom>
                <a:avLst/>
                <a:gdLst/>
                <a:ahLst/>
                <a:cxnLst/>
                <a:rect l="l" t="t" r="r" b="b"/>
                <a:pathLst>
                  <a:path w="106617" h="17341" extrusionOk="0">
                    <a:moveTo>
                      <a:pt x="97947" y="17341"/>
                    </a:moveTo>
                    <a:lnTo>
                      <a:pt x="8671" y="17341"/>
                    </a:lnTo>
                    <a:cubicBezTo>
                      <a:pt x="3881" y="17341"/>
                      <a:pt x="0" y="13460"/>
                      <a:pt x="0" y="8670"/>
                    </a:cubicBezTo>
                    <a:cubicBezTo>
                      <a:pt x="0" y="3881"/>
                      <a:pt x="3881" y="0"/>
                      <a:pt x="8671" y="0"/>
                    </a:cubicBezTo>
                    <a:lnTo>
                      <a:pt x="97947" y="0"/>
                    </a:lnTo>
                    <a:cubicBezTo>
                      <a:pt x="102737" y="0"/>
                      <a:pt x="106618" y="3881"/>
                      <a:pt x="106618" y="8670"/>
                    </a:cubicBezTo>
                    <a:cubicBezTo>
                      <a:pt x="106618" y="13460"/>
                      <a:pt x="102737" y="17341"/>
                      <a:pt x="97947" y="17341"/>
                    </a:cubicBezTo>
                    <a:close/>
                  </a:path>
                </a:pathLst>
              </a:cu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90" name="Google Shape;390;p20"/>
            <p:cNvGrpSpPr/>
            <p:nvPr/>
          </p:nvGrpSpPr>
          <p:grpSpPr>
            <a:xfrm>
              <a:off x="4442075" y="4848629"/>
              <a:ext cx="138896" cy="89660"/>
              <a:chOff x="4442075" y="4848629"/>
              <a:chExt cx="138896" cy="89660"/>
            </a:xfrm>
          </p:grpSpPr>
          <p:sp>
            <p:nvSpPr>
              <p:cNvPr id="391" name="Google Shape;391;p20"/>
              <p:cNvSpPr/>
              <p:nvPr/>
            </p:nvSpPr>
            <p:spPr>
              <a:xfrm>
                <a:off x="4442075" y="4848629"/>
                <a:ext cx="74439" cy="89660"/>
              </a:xfrm>
              <a:custGeom>
                <a:avLst/>
                <a:gdLst/>
                <a:ahLst/>
                <a:cxnLst/>
                <a:rect l="l" t="t" r="r" b="b"/>
                <a:pathLst>
                  <a:path w="74439" h="89660" extrusionOk="0">
                    <a:moveTo>
                      <a:pt x="46970" y="6624"/>
                    </a:moveTo>
                    <a:cubicBezTo>
                      <a:pt x="46941" y="6546"/>
                      <a:pt x="46910" y="6466"/>
                      <a:pt x="46878" y="6389"/>
                    </a:cubicBezTo>
                    <a:cubicBezTo>
                      <a:pt x="45280" y="2506"/>
                      <a:pt x="41540" y="0"/>
                      <a:pt x="37344" y="0"/>
                    </a:cubicBezTo>
                    <a:cubicBezTo>
                      <a:pt x="37341" y="0"/>
                      <a:pt x="37338" y="0"/>
                      <a:pt x="37335" y="0"/>
                    </a:cubicBezTo>
                    <a:cubicBezTo>
                      <a:pt x="33134" y="4"/>
                      <a:pt x="29394" y="2519"/>
                      <a:pt x="27801" y="6405"/>
                    </a:cubicBezTo>
                    <a:cubicBezTo>
                      <a:pt x="27774" y="6471"/>
                      <a:pt x="570" y="77900"/>
                      <a:pt x="570" y="77900"/>
                    </a:cubicBezTo>
                    <a:cubicBezTo>
                      <a:pt x="-1135" y="82374"/>
                      <a:pt x="1113" y="87384"/>
                      <a:pt x="5588" y="89088"/>
                    </a:cubicBezTo>
                    <a:cubicBezTo>
                      <a:pt x="6603" y="89475"/>
                      <a:pt x="7646" y="89658"/>
                      <a:pt x="8672" y="89658"/>
                    </a:cubicBezTo>
                    <a:cubicBezTo>
                      <a:pt x="12165" y="89658"/>
                      <a:pt x="15459" y="87530"/>
                      <a:pt x="16776" y="84072"/>
                    </a:cubicBezTo>
                    <a:lnTo>
                      <a:pt x="21411" y="71901"/>
                    </a:lnTo>
                    <a:lnTo>
                      <a:pt x="53070" y="71901"/>
                    </a:lnTo>
                    <a:lnTo>
                      <a:pt x="57654" y="84048"/>
                    </a:lnTo>
                    <a:cubicBezTo>
                      <a:pt x="59345" y="88528"/>
                      <a:pt x="64350" y="90793"/>
                      <a:pt x="68828" y="89098"/>
                    </a:cubicBezTo>
                    <a:cubicBezTo>
                      <a:pt x="73308" y="87408"/>
                      <a:pt x="75569" y="82405"/>
                      <a:pt x="73878" y="77924"/>
                    </a:cubicBezTo>
                    <a:close/>
                    <a:moveTo>
                      <a:pt x="28015" y="54558"/>
                    </a:moveTo>
                    <a:lnTo>
                      <a:pt x="37312" y="30145"/>
                    </a:lnTo>
                    <a:lnTo>
                      <a:pt x="46525" y="54558"/>
                    </a:lnTo>
                    <a:close/>
                  </a:path>
                </a:pathLst>
              </a:cu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2" name="Google Shape;392;p20"/>
              <p:cNvSpPr/>
              <p:nvPr/>
            </p:nvSpPr>
            <p:spPr>
              <a:xfrm>
                <a:off x="4521222" y="4872895"/>
                <a:ext cx="59749" cy="65388"/>
              </a:xfrm>
              <a:custGeom>
                <a:avLst/>
                <a:gdLst/>
                <a:ahLst/>
                <a:cxnLst/>
                <a:rect l="l" t="t" r="r" b="b"/>
                <a:pathLst>
                  <a:path w="59749" h="65388" extrusionOk="0">
                    <a:moveTo>
                      <a:pt x="51079" y="0"/>
                    </a:moveTo>
                    <a:cubicBezTo>
                      <a:pt x="47292" y="0"/>
                      <a:pt x="44081" y="2431"/>
                      <a:pt x="42900" y="5814"/>
                    </a:cubicBezTo>
                    <a:cubicBezTo>
                      <a:pt x="38961" y="3897"/>
                      <a:pt x="34542" y="2820"/>
                      <a:pt x="29875" y="2820"/>
                    </a:cubicBezTo>
                    <a:cubicBezTo>
                      <a:pt x="13402" y="2820"/>
                      <a:pt x="0" y="16221"/>
                      <a:pt x="0" y="32694"/>
                    </a:cubicBezTo>
                    <a:cubicBezTo>
                      <a:pt x="0" y="49167"/>
                      <a:pt x="13402" y="62569"/>
                      <a:pt x="29875" y="62569"/>
                    </a:cubicBezTo>
                    <a:cubicBezTo>
                      <a:pt x="34542" y="62569"/>
                      <a:pt x="38961" y="61491"/>
                      <a:pt x="42900" y="59575"/>
                    </a:cubicBezTo>
                    <a:cubicBezTo>
                      <a:pt x="44081" y="62959"/>
                      <a:pt x="47292" y="65389"/>
                      <a:pt x="51079" y="65389"/>
                    </a:cubicBezTo>
                    <a:cubicBezTo>
                      <a:pt x="55868" y="65389"/>
                      <a:pt x="59749" y="61508"/>
                      <a:pt x="59749" y="56718"/>
                    </a:cubicBezTo>
                    <a:lnTo>
                      <a:pt x="59749" y="8669"/>
                    </a:lnTo>
                    <a:cubicBezTo>
                      <a:pt x="59749" y="3882"/>
                      <a:pt x="55868" y="0"/>
                      <a:pt x="51079" y="0"/>
                    </a:cubicBezTo>
                    <a:close/>
                    <a:moveTo>
                      <a:pt x="29875" y="45229"/>
                    </a:moveTo>
                    <a:cubicBezTo>
                      <a:pt x="22963" y="45229"/>
                      <a:pt x="17341" y="39606"/>
                      <a:pt x="17341" y="32695"/>
                    </a:cubicBezTo>
                    <a:cubicBezTo>
                      <a:pt x="17341" y="25785"/>
                      <a:pt x="22964" y="20162"/>
                      <a:pt x="29875" y="20162"/>
                    </a:cubicBezTo>
                    <a:cubicBezTo>
                      <a:pt x="36786" y="20162"/>
                      <a:pt x="42408" y="25785"/>
                      <a:pt x="42408" y="32695"/>
                    </a:cubicBezTo>
                    <a:cubicBezTo>
                      <a:pt x="42408" y="39606"/>
                      <a:pt x="36786" y="45229"/>
                      <a:pt x="29875" y="45229"/>
                    </a:cubicBezTo>
                    <a:close/>
                  </a:path>
                </a:pathLst>
              </a:cu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93" name="Google Shape;393;p20"/>
            <p:cNvGrpSpPr/>
            <p:nvPr/>
          </p:nvGrpSpPr>
          <p:grpSpPr>
            <a:xfrm>
              <a:off x="4650176" y="4845780"/>
              <a:ext cx="163478" cy="95351"/>
              <a:chOff x="4650176" y="4845780"/>
              <a:chExt cx="163478" cy="95351"/>
            </a:xfrm>
          </p:grpSpPr>
          <p:sp>
            <p:nvSpPr>
              <p:cNvPr id="394" name="Google Shape;394;p20"/>
              <p:cNvSpPr/>
              <p:nvPr/>
            </p:nvSpPr>
            <p:spPr>
              <a:xfrm>
                <a:off x="4650176" y="4845781"/>
                <a:ext cx="44920" cy="95350"/>
              </a:xfrm>
              <a:custGeom>
                <a:avLst/>
                <a:gdLst/>
                <a:ahLst/>
                <a:cxnLst/>
                <a:rect l="l" t="t" r="r" b="b"/>
                <a:pathLst>
                  <a:path w="44920" h="95350" extrusionOk="0">
                    <a:moveTo>
                      <a:pt x="36250" y="95351"/>
                    </a:moveTo>
                    <a:cubicBezTo>
                      <a:pt x="21574" y="95351"/>
                      <a:pt x="9632" y="84642"/>
                      <a:pt x="9632" y="71481"/>
                    </a:cubicBezTo>
                    <a:lnTo>
                      <a:pt x="9632" y="60210"/>
                    </a:lnTo>
                    <a:cubicBezTo>
                      <a:pt x="8996" y="57437"/>
                      <a:pt x="7837" y="56552"/>
                      <a:pt x="5873" y="55883"/>
                    </a:cubicBezTo>
                    <a:cubicBezTo>
                      <a:pt x="2360" y="54686"/>
                      <a:pt x="0" y="51387"/>
                      <a:pt x="0" y="47676"/>
                    </a:cubicBezTo>
                    <a:cubicBezTo>
                      <a:pt x="0" y="43965"/>
                      <a:pt x="2360" y="40666"/>
                      <a:pt x="5873" y="39469"/>
                    </a:cubicBezTo>
                    <a:cubicBezTo>
                      <a:pt x="7836" y="38800"/>
                      <a:pt x="8996" y="37915"/>
                      <a:pt x="9632" y="35142"/>
                    </a:cubicBezTo>
                    <a:lnTo>
                      <a:pt x="9632" y="23870"/>
                    </a:lnTo>
                    <a:cubicBezTo>
                      <a:pt x="9632" y="10709"/>
                      <a:pt x="21572" y="0"/>
                      <a:pt x="36250" y="0"/>
                    </a:cubicBezTo>
                    <a:cubicBezTo>
                      <a:pt x="41039" y="0"/>
                      <a:pt x="44920" y="3881"/>
                      <a:pt x="44920" y="8670"/>
                    </a:cubicBezTo>
                    <a:cubicBezTo>
                      <a:pt x="44920" y="13460"/>
                      <a:pt x="41039" y="17341"/>
                      <a:pt x="36250" y="17341"/>
                    </a:cubicBezTo>
                    <a:cubicBezTo>
                      <a:pt x="31221" y="17341"/>
                      <a:pt x="26973" y="20330"/>
                      <a:pt x="26973" y="23870"/>
                    </a:cubicBezTo>
                    <a:lnTo>
                      <a:pt x="26973" y="36005"/>
                    </a:lnTo>
                    <a:cubicBezTo>
                      <a:pt x="26973" y="36521"/>
                      <a:pt x="26927" y="37038"/>
                      <a:pt x="26835" y="37546"/>
                    </a:cubicBezTo>
                    <a:cubicBezTo>
                      <a:pt x="26073" y="41756"/>
                      <a:pt x="24602" y="45070"/>
                      <a:pt x="22756" y="47676"/>
                    </a:cubicBezTo>
                    <a:cubicBezTo>
                      <a:pt x="24603" y="50282"/>
                      <a:pt x="26074" y="53596"/>
                      <a:pt x="26835" y="57806"/>
                    </a:cubicBezTo>
                    <a:cubicBezTo>
                      <a:pt x="26926" y="58314"/>
                      <a:pt x="26973" y="58830"/>
                      <a:pt x="26973" y="59347"/>
                    </a:cubicBezTo>
                    <a:lnTo>
                      <a:pt x="26973" y="71482"/>
                    </a:lnTo>
                    <a:cubicBezTo>
                      <a:pt x="26973" y="75022"/>
                      <a:pt x="31221" y="78011"/>
                      <a:pt x="36250" y="78011"/>
                    </a:cubicBezTo>
                    <a:cubicBezTo>
                      <a:pt x="41039" y="78011"/>
                      <a:pt x="44920" y="81892"/>
                      <a:pt x="44920" y="86681"/>
                    </a:cubicBezTo>
                    <a:cubicBezTo>
                      <a:pt x="44920" y="91471"/>
                      <a:pt x="41038" y="95351"/>
                      <a:pt x="36250" y="95351"/>
                    </a:cubicBezTo>
                    <a:close/>
                  </a:path>
                </a:pathLst>
              </a:cu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5" name="Google Shape;395;p20"/>
              <p:cNvSpPr/>
              <p:nvPr/>
            </p:nvSpPr>
            <p:spPr>
              <a:xfrm>
                <a:off x="4768734" y="4845780"/>
                <a:ext cx="44920" cy="95351"/>
              </a:xfrm>
              <a:custGeom>
                <a:avLst/>
                <a:gdLst/>
                <a:ahLst/>
                <a:cxnLst/>
                <a:rect l="l" t="t" r="r" b="b"/>
                <a:pathLst>
                  <a:path w="44920" h="95351" extrusionOk="0">
                    <a:moveTo>
                      <a:pt x="8670" y="95352"/>
                    </a:moveTo>
                    <a:cubicBezTo>
                      <a:pt x="3881" y="95352"/>
                      <a:pt x="0" y="91471"/>
                      <a:pt x="0" y="86681"/>
                    </a:cubicBezTo>
                    <a:cubicBezTo>
                      <a:pt x="0" y="81892"/>
                      <a:pt x="3881" y="78011"/>
                      <a:pt x="8670" y="78011"/>
                    </a:cubicBezTo>
                    <a:cubicBezTo>
                      <a:pt x="13699" y="78011"/>
                      <a:pt x="17947" y="75022"/>
                      <a:pt x="17947" y="71482"/>
                    </a:cubicBezTo>
                    <a:lnTo>
                      <a:pt x="17947" y="59347"/>
                    </a:lnTo>
                    <a:cubicBezTo>
                      <a:pt x="17947" y="58830"/>
                      <a:pt x="17993" y="58313"/>
                      <a:pt x="18087" y="57804"/>
                    </a:cubicBezTo>
                    <a:cubicBezTo>
                      <a:pt x="18848" y="53595"/>
                      <a:pt x="20319" y="50282"/>
                      <a:pt x="22164" y="47676"/>
                    </a:cubicBezTo>
                    <a:cubicBezTo>
                      <a:pt x="20318" y="45070"/>
                      <a:pt x="18847" y="41757"/>
                      <a:pt x="18087" y="37548"/>
                    </a:cubicBezTo>
                    <a:cubicBezTo>
                      <a:pt x="17995" y="37039"/>
                      <a:pt x="17947" y="36521"/>
                      <a:pt x="17947" y="36005"/>
                    </a:cubicBezTo>
                    <a:lnTo>
                      <a:pt x="17947" y="23870"/>
                    </a:lnTo>
                    <a:cubicBezTo>
                      <a:pt x="17947" y="20330"/>
                      <a:pt x="13699" y="17341"/>
                      <a:pt x="8670" y="17341"/>
                    </a:cubicBezTo>
                    <a:cubicBezTo>
                      <a:pt x="3881" y="17341"/>
                      <a:pt x="0" y="13460"/>
                      <a:pt x="0" y="8671"/>
                    </a:cubicBezTo>
                    <a:cubicBezTo>
                      <a:pt x="0" y="3881"/>
                      <a:pt x="3881" y="0"/>
                      <a:pt x="8670" y="0"/>
                    </a:cubicBezTo>
                    <a:cubicBezTo>
                      <a:pt x="23347" y="0"/>
                      <a:pt x="35288" y="10709"/>
                      <a:pt x="35288" y="23870"/>
                    </a:cubicBezTo>
                    <a:lnTo>
                      <a:pt x="35288" y="35141"/>
                    </a:lnTo>
                    <a:cubicBezTo>
                      <a:pt x="35924" y="37915"/>
                      <a:pt x="37084" y="38800"/>
                      <a:pt x="39047" y="39469"/>
                    </a:cubicBezTo>
                    <a:cubicBezTo>
                      <a:pt x="42560" y="40666"/>
                      <a:pt x="44920" y="43965"/>
                      <a:pt x="44920" y="47676"/>
                    </a:cubicBezTo>
                    <a:cubicBezTo>
                      <a:pt x="44920" y="51387"/>
                      <a:pt x="42560" y="54686"/>
                      <a:pt x="39047" y="55883"/>
                    </a:cubicBezTo>
                    <a:cubicBezTo>
                      <a:pt x="37085" y="56552"/>
                      <a:pt x="35924" y="57437"/>
                      <a:pt x="35288" y="60211"/>
                    </a:cubicBezTo>
                    <a:lnTo>
                      <a:pt x="35288" y="71482"/>
                    </a:lnTo>
                    <a:cubicBezTo>
                      <a:pt x="35288" y="84644"/>
                      <a:pt x="23348" y="95352"/>
                      <a:pt x="8670" y="95352"/>
                    </a:cubicBezTo>
                    <a:close/>
                  </a:path>
                </a:pathLst>
              </a:cu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6" name="Google Shape;396;p20"/>
              <p:cNvSpPr/>
              <p:nvPr/>
            </p:nvSpPr>
            <p:spPr>
              <a:xfrm>
                <a:off x="4709134" y="4848218"/>
                <a:ext cx="46432" cy="90477"/>
              </a:xfrm>
              <a:custGeom>
                <a:avLst/>
                <a:gdLst/>
                <a:ahLst/>
                <a:cxnLst/>
                <a:rect l="l" t="t" r="r" b="b"/>
                <a:pathLst>
                  <a:path w="46432" h="90477" extrusionOk="0">
                    <a:moveTo>
                      <a:pt x="8670" y="90478"/>
                    </a:moveTo>
                    <a:cubicBezTo>
                      <a:pt x="7603" y="90478"/>
                      <a:pt x="6520" y="90280"/>
                      <a:pt x="5469" y="89861"/>
                    </a:cubicBezTo>
                    <a:cubicBezTo>
                      <a:pt x="1018" y="88092"/>
                      <a:pt x="-1154" y="83050"/>
                      <a:pt x="616" y="78601"/>
                    </a:cubicBezTo>
                    <a:lnTo>
                      <a:pt x="29704" y="5469"/>
                    </a:lnTo>
                    <a:cubicBezTo>
                      <a:pt x="31473" y="1020"/>
                      <a:pt x="36517" y="-1155"/>
                      <a:pt x="40964" y="617"/>
                    </a:cubicBezTo>
                    <a:cubicBezTo>
                      <a:pt x="45414" y="2386"/>
                      <a:pt x="47586" y="7428"/>
                      <a:pt x="45816" y="11877"/>
                    </a:cubicBezTo>
                    <a:lnTo>
                      <a:pt x="16729" y="85009"/>
                    </a:lnTo>
                    <a:cubicBezTo>
                      <a:pt x="15378" y="88407"/>
                      <a:pt x="12117" y="90478"/>
                      <a:pt x="8670" y="90478"/>
                    </a:cubicBezTo>
                    <a:close/>
                  </a:path>
                </a:pathLst>
              </a:cu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97" name="Google Shape;397;p20"/>
            <p:cNvSpPr/>
            <p:nvPr/>
          </p:nvSpPr>
          <p:spPr>
            <a:xfrm>
              <a:off x="4762063" y="4571373"/>
              <a:ext cx="147065" cy="147065"/>
            </a:xfrm>
            <a:custGeom>
              <a:avLst/>
              <a:gdLst/>
              <a:ahLst/>
              <a:cxnLst/>
              <a:rect l="l" t="t" r="r" b="b"/>
              <a:pathLst>
                <a:path w="147065" h="147065" extrusionOk="0">
                  <a:moveTo>
                    <a:pt x="147065" y="73531"/>
                  </a:moveTo>
                  <a:cubicBezTo>
                    <a:pt x="147065" y="82960"/>
                    <a:pt x="137508" y="90421"/>
                    <a:pt x="134108" y="98621"/>
                  </a:cubicBezTo>
                  <a:cubicBezTo>
                    <a:pt x="130583" y="107121"/>
                    <a:pt x="131933" y="119122"/>
                    <a:pt x="125527" y="125527"/>
                  </a:cubicBezTo>
                  <a:cubicBezTo>
                    <a:pt x="119122" y="131933"/>
                    <a:pt x="107121" y="130583"/>
                    <a:pt x="98622" y="134108"/>
                  </a:cubicBezTo>
                  <a:cubicBezTo>
                    <a:pt x="90423" y="137508"/>
                    <a:pt x="82962" y="147065"/>
                    <a:pt x="73534" y="147065"/>
                  </a:cubicBezTo>
                  <a:cubicBezTo>
                    <a:pt x="64105" y="147065"/>
                    <a:pt x="56644" y="137508"/>
                    <a:pt x="48444" y="134108"/>
                  </a:cubicBezTo>
                  <a:cubicBezTo>
                    <a:pt x="39944" y="130583"/>
                    <a:pt x="27943" y="131933"/>
                    <a:pt x="21538" y="125527"/>
                  </a:cubicBezTo>
                  <a:cubicBezTo>
                    <a:pt x="15132" y="119122"/>
                    <a:pt x="16482" y="107121"/>
                    <a:pt x="12957" y="98622"/>
                  </a:cubicBezTo>
                  <a:cubicBezTo>
                    <a:pt x="9557" y="90423"/>
                    <a:pt x="0" y="82962"/>
                    <a:pt x="0" y="73534"/>
                  </a:cubicBezTo>
                  <a:cubicBezTo>
                    <a:pt x="0" y="64105"/>
                    <a:pt x="9557" y="56644"/>
                    <a:pt x="12957" y="48444"/>
                  </a:cubicBezTo>
                  <a:cubicBezTo>
                    <a:pt x="16482" y="39944"/>
                    <a:pt x="15132" y="27943"/>
                    <a:pt x="21538" y="21538"/>
                  </a:cubicBezTo>
                  <a:cubicBezTo>
                    <a:pt x="27943" y="15132"/>
                    <a:pt x="39944" y="16482"/>
                    <a:pt x="48443" y="12957"/>
                  </a:cubicBezTo>
                  <a:cubicBezTo>
                    <a:pt x="56642" y="9557"/>
                    <a:pt x="64103" y="0"/>
                    <a:pt x="73531" y="0"/>
                  </a:cubicBezTo>
                  <a:cubicBezTo>
                    <a:pt x="82960" y="0"/>
                    <a:pt x="90421" y="9557"/>
                    <a:pt x="98621" y="12957"/>
                  </a:cubicBezTo>
                  <a:cubicBezTo>
                    <a:pt x="107121" y="16482"/>
                    <a:pt x="119122" y="15132"/>
                    <a:pt x="125527" y="21538"/>
                  </a:cubicBezTo>
                  <a:cubicBezTo>
                    <a:pt x="131933" y="27943"/>
                    <a:pt x="130583" y="39944"/>
                    <a:pt x="134108" y="48443"/>
                  </a:cubicBezTo>
                  <a:cubicBezTo>
                    <a:pt x="137508" y="56641"/>
                    <a:pt x="147065" y="64102"/>
                    <a:pt x="147065" y="7353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8" name="Google Shape;398;p20"/>
            <p:cNvSpPr/>
            <p:nvPr/>
          </p:nvSpPr>
          <p:spPr>
            <a:xfrm>
              <a:off x="4817072" y="4585842"/>
              <a:ext cx="92056" cy="132599"/>
            </a:xfrm>
            <a:custGeom>
              <a:avLst/>
              <a:gdLst/>
              <a:ahLst/>
              <a:cxnLst/>
              <a:rect l="l" t="t" r="r" b="b"/>
              <a:pathLst>
                <a:path w="92056" h="132599" extrusionOk="0">
                  <a:moveTo>
                    <a:pt x="92056" y="59063"/>
                  </a:moveTo>
                  <a:cubicBezTo>
                    <a:pt x="92056" y="68496"/>
                    <a:pt x="82495" y="75953"/>
                    <a:pt x="79097" y="84149"/>
                  </a:cubicBezTo>
                  <a:cubicBezTo>
                    <a:pt x="75571" y="92647"/>
                    <a:pt x="76924" y="104658"/>
                    <a:pt x="70520" y="111062"/>
                  </a:cubicBezTo>
                  <a:cubicBezTo>
                    <a:pt x="64115" y="117467"/>
                    <a:pt x="52115" y="116115"/>
                    <a:pt x="43618" y="119641"/>
                  </a:cubicBezTo>
                  <a:cubicBezTo>
                    <a:pt x="35410" y="123040"/>
                    <a:pt x="27953" y="132600"/>
                    <a:pt x="18520" y="132600"/>
                  </a:cubicBezTo>
                  <a:cubicBezTo>
                    <a:pt x="11653" y="132600"/>
                    <a:pt x="5826" y="127525"/>
                    <a:pt x="0" y="123456"/>
                  </a:cubicBezTo>
                  <a:cubicBezTo>
                    <a:pt x="2358" y="125103"/>
                    <a:pt x="16485" y="113304"/>
                    <a:pt x="18970" y="111936"/>
                  </a:cubicBezTo>
                  <a:cubicBezTo>
                    <a:pt x="24735" y="108763"/>
                    <a:pt x="29549" y="104030"/>
                    <a:pt x="35821" y="102063"/>
                  </a:cubicBezTo>
                  <a:cubicBezTo>
                    <a:pt x="40938" y="100458"/>
                    <a:pt x="48048" y="101428"/>
                    <a:pt x="51983" y="97176"/>
                  </a:cubicBezTo>
                  <a:cubicBezTo>
                    <a:pt x="57457" y="91260"/>
                    <a:pt x="53838" y="81698"/>
                    <a:pt x="56804" y="74689"/>
                  </a:cubicBezTo>
                  <a:cubicBezTo>
                    <a:pt x="60369" y="66261"/>
                    <a:pt x="68631" y="58177"/>
                    <a:pt x="63712" y="48525"/>
                  </a:cubicBezTo>
                  <a:cubicBezTo>
                    <a:pt x="61228" y="43651"/>
                    <a:pt x="58244" y="39027"/>
                    <a:pt x="56081" y="34001"/>
                  </a:cubicBezTo>
                  <a:cubicBezTo>
                    <a:pt x="51427" y="23189"/>
                    <a:pt x="56129" y="9881"/>
                    <a:pt x="48555" y="0"/>
                  </a:cubicBezTo>
                  <a:cubicBezTo>
                    <a:pt x="56300" y="1780"/>
                    <a:pt x="65283" y="1826"/>
                    <a:pt x="70521" y="7064"/>
                  </a:cubicBezTo>
                  <a:cubicBezTo>
                    <a:pt x="76925" y="13468"/>
                    <a:pt x="75573" y="25479"/>
                    <a:pt x="79098" y="33977"/>
                  </a:cubicBezTo>
                  <a:cubicBezTo>
                    <a:pt x="82495" y="42172"/>
                    <a:pt x="92056" y="49629"/>
                    <a:pt x="92056" y="59063"/>
                  </a:cubicBezTo>
                  <a:close/>
                </a:path>
              </a:pathLst>
            </a:custGeom>
            <a:solidFill>
              <a:srgbClr val="000000">
                <a:alpha val="1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9" name="Google Shape;399;p20"/>
            <p:cNvSpPr/>
            <p:nvPr/>
          </p:nvSpPr>
          <p:spPr>
            <a:xfrm>
              <a:off x="4799109" y="4611739"/>
              <a:ext cx="72973" cy="66329"/>
            </a:xfrm>
            <a:custGeom>
              <a:avLst/>
              <a:gdLst/>
              <a:ahLst/>
              <a:cxnLst/>
              <a:rect l="l" t="t" r="r" b="b"/>
              <a:pathLst>
                <a:path w="72973" h="66329" extrusionOk="0">
                  <a:moveTo>
                    <a:pt x="29340" y="66329"/>
                  </a:moveTo>
                  <a:cubicBezTo>
                    <a:pt x="26765" y="66329"/>
                    <a:pt x="24316" y="65185"/>
                    <a:pt x="22666" y="63195"/>
                  </a:cubicBezTo>
                  <a:lnTo>
                    <a:pt x="1997" y="38283"/>
                  </a:lnTo>
                  <a:cubicBezTo>
                    <a:pt x="-1059" y="34597"/>
                    <a:pt x="-551" y="29132"/>
                    <a:pt x="3134" y="26073"/>
                  </a:cubicBezTo>
                  <a:cubicBezTo>
                    <a:pt x="6820" y="23018"/>
                    <a:pt x="12286" y="23524"/>
                    <a:pt x="15344" y="27209"/>
                  </a:cubicBezTo>
                  <a:lnTo>
                    <a:pt x="28823" y="43456"/>
                  </a:lnTo>
                  <a:lnTo>
                    <a:pt x="57245" y="3633"/>
                  </a:lnTo>
                  <a:cubicBezTo>
                    <a:pt x="60027" y="-262"/>
                    <a:pt x="65440" y="-1168"/>
                    <a:pt x="69340" y="1613"/>
                  </a:cubicBezTo>
                  <a:cubicBezTo>
                    <a:pt x="73237" y="4395"/>
                    <a:pt x="74142" y="9810"/>
                    <a:pt x="71360" y="13708"/>
                  </a:cubicBezTo>
                  <a:lnTo>
                    <a:pt x="36396" y="62694"/>
                  </a:lnTo>
                  <a:cubicBezTo>
                    <a:pt x="34834" y="64883"/>
                    <a:pt x="32342" y="66224"/>
                    <a:pt x="29654" y="66321"/>
                  </a:cubicBezTo>
                  <a:cubicBezTo>
                    <a:pt x="29550" y="66327"/>
                    <a:pt x="29444" y="66329"/>
                    <a:pt x="29340" y="66329"/>
                  </a:cubicBezTo>
                  <a:close/>
                </a:path>
              </a:pathLst>
            </a:custGeom>
            <a:solidFill>
              <a:srgbClr val="000000">
                <a:alpha val="1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0" name="Google Shape;400;p20"/>
            <p:cNvSpPr/>
            <p:nvPr/>
          </p:nvSpPr>
          <p:spPr>
            <a:xfrm>
              <a:off x="4334165" y="4999067"/>
              <a:ext cx="574903" cy="56161"/>
            </a:xfrm>
            <a:custGeom>
              <a:avLst/>
              <a:gdLst/>
              <a:ahLst/>
              <a:cxnLst/>
              <a:rect l="l" t="t" r="r" b="b"/>
              <a:pathLst>
                <a:path w="574903" h="56161" extrusionOk="0">
                  <a:moveTo>
                    <a:pt x="533060" y="56161"/>
                  </a:moveTo>
                  <a:lnTo>
                    <a:pt x="41843" y="56161"/>
                  </a:lnTo>
                  <a:cubicBezTo>
                    <a:pt x="18733" y="56161"/>
                    <a:pt x="0" y="37428"/>
                    <a:pt x="0" y="14318"/>
                  </a:cubicBezTo>
                  <a:cubicBezTo>
                    <a:pt x="0" y="6410"/>
                    <a:pt x="6410" y="0"/>
                    <a:pt x="14318" y="0"/>
                  </a:cubicBezTo>
                  <a:lnTo>
                    <a:pt x="560585" y="0"/>
                  </a:lnTo>
                  <a:cubicBezTo>
                    <a:pt x="568493" y="0"/>
                    <a:pt x="574903" y="6410"/>
                    <a:pt x="574903" y="14318"/>
                  </a:cubicBezTo>
                  <a:cubicBezTo>
                    <a:pt x="574903" y="37428"/>
                    <a:pt x="556170" y="56161"/>
                    <a:pt x="533060" y="5616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1" name="Google Shape;401;p20"/>
            <p:cNvSpPr/>
            <p:nvPr/>
          </p:nvSpPr>
          <p:spPr>
            <a:xfrm>
              <a:off x="4843765" y="4999068"/>
              <a:ext cx="65305" cy="56161"/>
            </a:xfrm>
            <a:custGeom>
              <a:avLst/>
              <a:gdLst/>
              <a:ahLst/>
              <a:cxnLst/>
              <a:rect l="l" t="t" r="r" b="b"/>
              <a:pathLst>
                <a:path w="65305" h="56161" extrusionOk="0">
                  <a:moveTo>
                    <a:pt x="65306" y="14312"/>
                  </a:moveTo>
                  <a:cubicBezTo>
                    <a:pt x="65306" y="25873"/>
                    <a:pt x="60624" y="36324"/>
                    <a:pt x="53052" y="43907"/>
                  </a:cubicBezTo>
                  <a:cubicBezTo>
                    <a:pt x="45479" y="51479"/>
                    <a:pt x="35005" y="56161"/>
                    <a:pt x="23457" y="56161"/>
                  </a:cubicBezTo>
                  <a:lnTo>
                    <a:pt x="0" y="56161"/>
                  </a:lnTo>
                  <a:cubicBezTo>
                    <a:pt x="11561" y="56161"/>
                    <a:pt x="22011" y="51479"/>
                    <a:pt x="29584" y="43907"/>
                  </a:cubicBezTo>
                  <a:cubicBezTo>
                    <a:pt x="37156" y="36324"/>
                    <a:pt x="41838" y="25872"/>
                    <a:pt x="41838" y="14312"/>
                  </a:cubicBezTo>
                  <a:cubicBezTo>
                    <a:pt x="41838" y="6405"/>
                    <a:pt x="35433" y="0"/>
                    <a:pt x="27525" y="0"/>
                  </a:cubicBezTo>
                  <a:lnTo>
                    <a:pt x="50982" y="0"/>
                  </a:lnTo>
                  <a:cubicBezTo>
                    <a:pt x="58889" y="0"/>
                    <a:pt x="65306" y="6404"/>
                    <a:pt x="65306" y="14312"/>
                  </a:cubicBezTo>
                  <a:close/>
                </a:path>
              </a:pathLst>
            </a:custGeom>
            <a:solidFill>
              <a:srgbClr val="000000">
                <a:alpha val="1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2" name="Google Shape;402;p20"/>
            <p:cNvSpPr/>
            <p:nvPr/>
          </p:nvSpPr>
          <p:spPr>
            <a:xfrm>
              <a:off x="4560671" y="4999068"/>
              <a:ext cx="121890" cy="28080"/>
            </a:xfrm>
            <a:custGeom>
              <a:avLst/>
              <a:gdLst/>
              <a:ahLst/>
              <a:cxnLst/>
              <a:rect l="l" t="t" r="r" b="b"/>
              <a:pathLst>
                <a:path w="121890" h="28080" extrusionOk="0">
                  <a:moveTo>
                    <a:pt x="104665" y="28080"/>
                  </a:moveTo>
                  <a:lnTo>
                    <a:pt x="17225" y="28080"/>
                  </a:lnTo>
                  <a:cubicBezTo>
                    <a:pt x="7711" y="28080"/>
                    <a:pt x="0" y="20367"/>
                    <a:pt x="0" y="10855"/>
                  </a:cubicBezTo>
                  <a:lnTo>
                    <a:pt x="0" y="0"/>
                  </a:lnTo>
                  <a:lnTo>
                    <a:pt x="121890" y="0"/>
                  </a:lnTo>
                  <a:lnTo>
                    <a:pt x="121890" y="10855"/>
                  </a:lnTo>
                  <a:cubicBezTo>
                    <a:pt x="121890" y="20367"/>
                    <a:pt x="114178" y="28080"/>
                    <a:pt x="104665" y="28080"/>
                  </a:cubicBezTo>
                  <a:close/>
                </a:path>
              </a:pathLst>
            </a:custGeom>
            <a:solidFill>
              <a:srgbClr val="000000">
                <a:alpha val="1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" name="Google Shape;403;p20"/>
            <p:cNvSpPr/>
            <p:nvPr/>
          </p:nvSpPr>
          <p:spPr>
            <a:xfrm>
              <a:off x="4640090" y="4999068"/>
              <a:ext cx="42473" cy="28081"/>
            </a:xfrm>
            <a:custGeom>
              <a:avLst/>
              <a:gdLst/>
              <a:ahLst/>
              <a:cxnLst/>
              <a:rect l="l" t="t" r="r" b="b"/>
              <a:pathLst>
                <a:path w="42473" h="28081" extrusionOk="0">
                  <a:moveTo>
                    <a:pt x="42473" y="0"/>
                  </a:moveTo>
                  <a:lnTo>
                    <a:pt x="42473" y="10856"/>
                  </a:lnTo>
                  <a:cubicBezTo>
                    <a:pt x="42473" y="20370"/>
                    <a:pt x="34763" y="28081"/>
                    <a:pt x="25248" y="28081"/>
                  </a:cubicBezTo>
                  <a:lnTo>
                    <a:pt x="0" y="28081"/>
                  </a:lnTo>
                  <a:cubicBezTo>
                    <a:pt x="9514" y="28081"/>
                    <a:pt x="17225" y="20370"/>
                    <a:pt x="17225" y="10856"/>
                  </a:cubicBezTo>
                  <a:lnTo>
                    <a:pt x="17225" y="0"/>
                  </a:lnTo>
                  <a:close/>
                </a:path>
              </a:pathLst>
            </a:custGeom>
            <a:solidFill>
              <a:srgbClr val="000000">
                <a:alpha val="1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04" name="Google Shape;404;p20"/>
          <p:cNvGrpSpPr/>
          <p:nvPr/>
        </p:nvGrpSpPr>
        <p:grpSpPr>
          <a:xfrm>
            <a:off x="1566609" y="1349835"/>
            <a:ext cx="459577" cy="460258"/>
            <a:chOff x="3372853" y="4525819"/>
            <a:chExt cx="574113" cy="574963"/>
          </a:xfrm>
        </p:grpSpPr>
        <p:sp>
          <p:nvSpPr>
            <p:cNvPr id="405" name="Google Shape;405;p20"/>
            <p:cNvSpPr/>
            <p:nvPr/>
          </p:nvSpPr>
          <p:spPr>
            <a:xfrm>
              <a:off x="3372853" y="4590650"/>
              <a:ext cx="502678" cy="378441"/>
            </a:xfrm>
            <a:custGeom>
              <a:avLst/>
              <a:gdLst/>
              <a:ahLst/>
              <a:cxnLst/>
              <a:rect l="l" t="t" r="r" b="b"/>
              <a:pathLst>
                <a:path w="502678" h="378441" extrusionOk="0">
                  <a:moveTo>
                    <a:pt x="484723" y="378442"/>
                  </a:moveTo>
                  <a:lnTo>
                    <a:pt x="17954" y="378442"/>
                  </a:lnTo>
                  <a:cubicBezTo>
                    <a:pt x="8038" y="378442"/>
                    <a:pt x="0" y="370404"/>
                    <a:pt x="0" y="360488"/>
                  </a:cubicBezTo>
                  <a:lnTo>
                    <a:pt x="0" y="0"/>
                  </a:lnTo>
                  <a:lnTo>
                    <a:pt x="502678" y="0"/>
                  </a:lnTo>
                  <a:lnTo>
                    <a:pt x="502678" y="360487"/>
                  </a:lnTo>
                  <a:cubicBezTo>
                    <a:pt x="502678" y="370404"/>
                    <a:pt x="494640" y="378442"/>
                    <a:pt x="484723" y="37844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6" name="Google Shape;406;p20"/>
            <p:cNvSpPr/>
            <p:nvPr/>
          </p:nvSpPr>
          <p:spPr>
            <a:xfrm>
              <a:off x="3834273" y="4590656"/>
              <a:ext cx="41260" cy="378432"/>
            </a:xfrm>
            <a:custGeom>
              <a:avLst/>
              <a:gdLst/>
              <a:ahLst/>
              <a:cxnLst/>
              <a:rect l="l" t="t" r="r" b="b"/>
              <a:pathLst>
                <a:path w="41260" h="378432" extrusionOk="0">
                  <a:moveTo>
                    <a:pt x="41260" y="0"/>
                  </a:moveTo>
                  <a:lnTo>
                    <a:pt x="41260" y="360482"/>
                  </a:lnTo>
                  <a:cubicBezTo>
                    <a:pt x="41260" y="370396"/>
                    <a:pt x="33223" y="378433"/>
                    <a:pt x="23310" y="378433"/>
                  </a:cubicBezTo>
                  <a:lnTo>
                    <a:pt x="0" y="378433"/>
                  </a:lnTo>
                  <a:cubicBezTo>
                    <a:pt x="9914" y="378433"/>
                    <a:pt x="17951" y="370396"/>
                    <a:pt x="17951" y="360482"/>
                  </a:cubicBezTo>
                  <a:lnTo>
                    <a:pt x="17951" y="0"/>
                  </a:lnTo>
                  <a:close/>
                </a:path>
              </a:pathLst>
            </a:custGeom>
            <a:solidFill>
              <a:srgbClr val="000000">
                <a:alpha val="1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7" name="Google Shape;407;p20"/>
            <p:cNvSpPr/>
            <p:nvPr/>
          </p:nvSpPr>
          <p:spPr>
            <a:xfrm>
              <a:off x="3372853" y="4525819"/>
              <a:ext cx="502678" cy="65028"/>
            </a:xfrm>
            <a:custGeom>
              <a:avLst/>
              <a:gdLst/>
              <a:ahLst/>
              <a:cxnLst/>
              <a:rect l="l" t="t" r="r" b="b"/>
              <a:pathLst>
                <a:path w="502678" h="65028" extrusionOk="0">
                  <a:moveTo>
                    <a:pt x="502678" y="65028"/>
                  </a:moveTo>
                  <a:lnTo>
                    <a:pt x="0" y="65028"/>
                  </a:lnTo>
                  <a:lnTo>
                    <a:pt x="0" y="17954"/>
                  </a:lnTo>
                  <a:cubicBezTo>
                    <a:pt x="0" y="8038"/>
                    <a:pt x="8038" y="0"/>
                    <a:pt x="17954" y="0"/>
                  </a:cubicBezTo>
                  <a:lnTo>
                    <a:pt x="484723" y="0"/>
                  </a:lnTo>
                  <a:cubicBezTo>
                    <a:pt x="494639" y="0"/>
                    <a:pt x="502677" y="8038"/>
                    <a:pt x="502677" y="17954"/>
                  </a:cubicBezTo>
                  <a:lnTo>
                    <a:pt x="502677" y="65028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8" name="Google Shape;408;p20"/>
            <p:cNvSpPr/>
            <p:nvPr/>
          </p:nvSpPr>
          <p:spPr>
            <a:xfrm>
              <a:off x="3834273" y="4525819"/>
              <a:ext cx="41260" cy="65023"/>
            </a:xfrm>
            <a:custGeom>
              <a:avLst/>
              <a:gdLst/>
              <a:ahLst/>
              <a:cxnLst/>
              <a:rect l="l" t="t" r="r" b="b"/>
              <a:pathLst>
                <a:path w="41260" h="65023" extrusionOk="0">
                  <a:moveTo>
                    <a:pt x="41260" y="17951"/>
                  </a:moveTo>
                  <a:lnTo>
                    <a:pt x="41260" y="65024"/>
                  </a:lnTo>
                  <a:lnTo>
                    <a:pt x="17951" y="65024"/>
                  </a:lnTo>
                  <a:lnTo>
                    <a:pt x="17951" y="17951"/>
                  </a:lnTo>
                  <a:cubicBezTo>
                    <a:pt x="17951" y="8038"/>
                    <a:pt x="9913" y="0"/>
                    <a:pt x="0" y="0"/>
                  </a:cubicBezTo>
                  <a:lnTo>
                    <a:pt x="23310" y="0"/>
                  </a:lnTo>
                  <a:cubicBezTo>
                    <a:pt x="33222" y="0"/>
                    <a:pt x="41260" y="8038"/>
                    <a:pt x="41260" y="17951"/>
                  </a:cubicBezTo>
                  <a:close/>
                </a:path>
              </a:pathLst>
            </a:custGeom>
            <a:solidFill>
              <a:srgbClr val="000000">
                <a:alpha val="1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09" name="Google Shape;409;p20"/>
            <p:cNvGrpSpPr/>
            <p:nvPr/>
          </p:nvGrpSpPr>
          <p:grpSpPr>
            <a:xfrm>
              <a:off x="3430607" y="4648518"/>
              <a:ext cx="375471" cy="199835"/>
              <a:chOff x="3430607" y="4648518"/>
              <a:chExt cx="375471" cy="199835"/>
            </a:xfrm>
          </p:grpSpPr>
          <p:sp>
            <p:nvSpPr>
              <p:cNvPr id="410" name="Google Shape;410;p20"/>
              <p:cNvSpPr/>
              <p:nvPr/>
            </p:nvSpPr>
            <p:spPr>
              <a:xfrm>
                <a:off x="3430607" y="4648518"/>
                <a:ext cx="49403" cy="108053"/>
              </a:xfrm>
              <a:custGeom>
                <a:avLst/>
                <a:gdLst/>
                <a:ahLst/>
                <a:cxnLst/>
                <a:rect l="l" t="t" r="r" b="b"/>
                <a:pathLst>
                  <a:path w="49403" h="108053" extrusionOk="0">
                    <a:moveTo>
                      <a:pt x="28531" y="40453"/>
                    </a:moveTo>
                    <a:lnTo>
                      <a:pt x="28531" y="26341"/>
                    </a:lnTo>
                    <a:cubicBezTo>
                      <a:pt x="28531" y="21458"/>
                      <a:pt x="34121" y="17332"/>
                      <a:pt x="40737" y="17332"/>
                    </a:cubicBezTo>
                    <a:cubicBezTo>
                      <a:pt x="45524" y="17332"/>
                      <a:pt x="49403" y="13452"/>
                      <a:pt x="49403" y="8666"/>
                    </a:cubicBezTo>
                    <a:cubicBezTo>
                      <a:pt x="49403" y="3879"/>
                      <a:pt x="45523" y="0"/>
                      <a:pt x="40737" y="0"/>
                    </a:cubicBezTo>
                    <a:cubicBezTo>
                      <a:pt x="24451" y="0"/>
                      <a:pt x="11199" y="11817"/>
                      <a:pt x="11199" y="26342"/>
                    </a:cubicBezTo>
                    <a:lnTo>
                      <a:pt x="11199" y="39605"/>
                    </a:lnTo>
                    <a:cubicBezTo>
                      <a:pt x="10330" y="43564"/>
                      <a:pt x="8567" y="44904"/>
                      <a:pt x="5871" y="45824"/>
                    </a:cubicBezTo>
                    <a:cubicBezTo>
                      <a:pt x="2360" y="47020"/>
                      <a:pt x="0" y="50317"/>
                      <a:pt x="0" y="54025"/>
                    </a:cubicBezTo>
                    <a:cubicBezTo>
                      <a:pt x="0" y="57734"/>
                      <a:pt x="2359" y="61033"/>
                      <a:pt x="5870" y="62229"/>
                    </a:cubicBezTo>
                    <a:cubicBezTo>
                      <a:pt x="8566" y="63148"/>
                      <a:pt x="10329" y="64490"/>
                      <a:pt x="11199" y="68448"/>
                    </a:cubicBezTo>
                    <a:lnTo>
                      <a:pt x="11199" y="81711"/>
                    </a:lnTo>
                    <a:cubicBezTo>
                      <a:pt x="11199" y="96237"/>
                      <a:pt x="24451" y="108054"/>
                      <a:pt x="40737" y="108054"/>
                    </a:cubicBezTo>
                    <a:cubicBezTo>
                      <a:pt x="45524" y="108054"/>
                      <a:pt x="49403" y="104174"/>
                      <a:pt x="49403" y="99388"/>
                    </a:cubicBezTo>
                    <a:cubicBezTo>
                      <a:pt x="49403" y="94602"/>
                      <a:pt x="45523" y="90722"/>
                      <a:pt x="40737" y="90722"/>
                    </a:cubicBezTo>
                    <a:cubicBezTo>
                      <a:pt x="34121" y="90722"/>
                      <a:pt x="28531" y="86596"/>
                      <a:pt x="28531" y="81712"/>
                    </a:cubicBezTo>
                    <a:lnTo>
                      <a:pt x="28531" y="67600"/>
                    </a:lnTo>
                    <a:cubicBezTo>
                      <a:pt x="28531" y="67083"/>
                      <a:pt x="28485" y="66568"/>
                      <a:pt x="28393" y="66059"/>
                    </a:cubicBezTo>
                    <a:cubicBezTo>
                      <a:pt x="27469" y="60941"/>
                      <a:pt x="25596" y="57025"/>
                      <a:pt x="23267" y="54026"/>
                    </a:cubicBezTo>
                    <a:cubicBezTo>
                      <a:pt x="25596" y="51029"/>
                      <a:pt x="27469" y="47112"/>
                      <a:pt x="28393" y="41994"/>
                    </a:cubicBezTo>
                    <a:cubicBezTo>
                      <a:pt x="28485" y="41484"/>
                      <a:pt x="28531" y="40970"/>
                      <a:pt x="28531" y="40453"/>
                    </a:cubicBezTo>
                    <a:close/>
                  </a:path>
                </a:pathLst>
              </a:cu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1" name="Google Shape;411;p20"/>
              <p:cNvSpPr/>
              <p:nvPr/>
            </p:nvSpPr>
            <p:spPr>
              <a:xfrm>
                <a:off x="3756675" y="4685017"/>
                <a:ext cx="49403" cy="108053"/>
              </a:xfrm>
              <a:custGeom>
                <a:avLst/>
                <a:gdLst/>
                <a:ahLst/>
                <a:cxnLst/>
                <a:rect l="l" t="t" r="r" b="b"/>
                <a:pathLst>
                  <a:path w="49403" h="108053" extrusionOk="0">
                    <a:moveTo>
                      <a:pt x="43533" y="45825"/>
                    </a:moveTo>
                    <a:cubicBezTo>
                      <a:pt x="40837" y="44906"/>
                      <a:pt x="39073" y="43564"/>
                      <a:pt x="38203" y="39605"/>
                    </a:cubicBezTo>
                    <a:lnTo>
                      <a:pt x="38203" y="26343"/>
                    </a:lnTo>
                    <a:cubicBezTo>
                      <a:pt x="38203" y="11817"/>
                      <a:pt x="24953" y="0"/>
                      <a:pt x="8666" y="0"/>
                    </a:cubicBezTo>
                    <a:cubicBezTo>
                      <a:pt x="3879" y="0"/>
                      <a:pt x="0" y="3880"/>
                      <a:pt x="0" y="8666"/>
                    </a:cubicBezTo>
                    <a:cubicBezTo>
                      <a:pt x="0" y="13452"/>
                      <a:pt x="3880" y="17332"/>
                      <a:pt x="8666" y="17332"/>
                    </a:cubicBezTo>
                    <a:cubicBezTo>
                      <a:pt x="15281" y="17332"/>
                      <a:pt x="20871" y="21458"/>
                      <a:pt x="20871" y="26342"/>
                    </a:cubicBezTo>
                    <a:lnTo>
                      <a:pt x="20871" y="40454"/>
                    </a:lnTo>
                    <a:cubicBezTo>
                      <a:pt x="20871" y="40971"/>
                      <a:pt x="20917" y="41486"/>
                      <a:pt x="21010" y="41996"/>
                    </a:cubicBezTo>
                    <a:cubicBezTo>
                      <a:pt x="21934" y="47113"/>
                      <a:pt x="23808" y="51030"/>
                      <a:pt x="26136" y="54028"/>
                    </a:cubicBezTo>
                    <a:cubicBezTo>
                      <a:pt x="23807" y="57024"/>
                      <a:pt x="21934" y="60941"/>
                      <a:pt x="21010" y="66058"/>
                    </a:cubicBezTo>
                    <a:cubicBezTo>
                      <a:pt x="20918" y="66567"/>
                      <a:pt x="20871" y="67082"/>
                      <a:pt x="20871" y="67600"/>
                    </a:cubicBezTo>
                    <a:lnTo>
                      <a:pt x="20871" y="81713"/>
                    </a:lnTo>
                    <a:cubicBezTo>
                      <a:pt x="20871" y="86596"/>
                      <a:pt x="15281" y="90722"/>
                      <a:pt x="8666" y="90722"/>
                    </a:cubicBezTo>
                    <a:cubicBezTo>
                      <a:pt x="3879" y="90722"/>
                      <a:pt x="0" y="94602"/>
                      <a:pt x="0" y="99388"/>
                    </a:cubicBezTo>
                    <a:cubicBezTo>
                      <a:pt x="0" y="104174"/>
                      <a:pt x="3880" y="108054"/>
                      <a:pt x="8666" y="108054"/>
                    </a:cubicBezTo>
                    <a:cubicBezTo>
                      <a:pt x="24953" y="108054"/>
                      <a:pt x="38203" y="96237"/>
                      <a:pt x="38203" y="81712"/>
                    </a:cubicBezTo>
                    <a:lnTo>
                      <a:pt x="38203" y="68449"/>
                    </a:lnTo>
                    <a:cubicBezTo>
                      <a:pt x="39073" y="64491"/>
                      <a:pt x="40836" y="63149"/>
                      <a:pt x="43532" y="62230"/>
                    </a:cubicBezTo>
                    <a:cubicBezTo>
                      <a:pt x="47043" y="61034"/>
                      <a:pt x="49403" y="57737"/>
                      <a:pt x="49403" y="54029"/>
                    </a:cubicBezTo>
                    <a:cubicBezTo>
                      <a:pt x="49403" y="50321"/>
                      <a:pt x="47044" y="47021"/>
                      <a:pt x="43533" y="45825"/>
                    </a:cubicBezTo>
                    <a:close/>
                  </a:path>
                </a:pathLst>
              </a:cu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2" name="Google Shape;412;p20"/>
              <p:cNvSpPr/>
              <p:nvPr/>
            </p:nvSpPr>
            <p:spPr>
              <a:xfrm>
                <a:off x="3506786" y="4648518"/>
                <a:ext cx="44904" cy="17332"/>
              </a:xfrm>
              <a:custGeom>
                <a:avLst/>
                <a:gdLst/>
                <a:ahLst/>
                <a:cxnLst/>
                <a:rect l="l" t="t" r="r" b="b"/>
                <a:pathLst>
                  <a:path w="44904" h="17332" extrusionOk="0">
                    <a:moveTo>
                      <a:pt x="8666" y="17332"/>
                    </a:moveTo>
                    <a:lnTo>
                      <a:pt x="36238" y="17332"/>
                    </a:lnTo>
                    <a:cubicBezTo>
                      <a:pt x="41026" y="17332"/>
                      <a:pt x="44904" y="13452"/>
                      <a:pt x="44904" y="8666"/>
                    </a:cubicBezTo>
                    <a:cubicBezTo>
                      <a:pt x="44904" y="3879"/>
                      <a:pt x="41025" y="0"/>
                      <a:pt x="36238" y="0"/>
                    </a:cubicBezTo>
                    <a:lnTo>
                      <a:pt x="8666" y="0"/>
                    </a:lnTo>
                    <a:cubicBezTo>
                      <a:pt x="3879" y="0"/>
                      <a:pt x="0" y="3880"/>
                      <a:pt x="0" y="8666"/>
                    </a:cubicBezTo>
                    <a:cubicBezTo>
                      <a:pt x="0" y="13452"/>
                      <a:pt x="3879" y="17332"/>
                      <a:pt x="8666" y="17332"/>
                    </a:cubicBezTo>
                    <a:close/>
                  </a:path>
                </a:pathLst>
              </a:cu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3" name="Google Shape;413;p20"/>
              <p:cNvSpPr/>
              <p:nvPr/>
            </p:nvSpPr>
            <p:spPr>
              <a:xfrm>
                <a:off x="3506786" y="4831021"/>
                <a:ext cx="142676" cy="17332"/>
              </a:xfrm>
              <a:custGeom>
                <a:avLst/>
                <a:gdLst/>
                <a:ahLst/>
                <a:cxnLst/>
                <a:rect l="l" t="t" r="r" b="b"/>
                <a:pathLst>
                  <a:path w="142676" h="17332" extrusionOk="0">
                    <a:moveTo>
                      <a:pt x="134010" y="0"/>
                    </a:moveTo>
                    <a:lnTo>
                      <a:pt x="8666" y="0"/>
                    </a:lnTo>
                    <a:cubicBezTo>
                      <a:pt x="3879" y="0"/>
                      <a:pt x="0" y="3880"/>
                      <a:pt x="0" y="8666"/>
                    </a:cubicBezTo>
                    <a:cubicBezTo>
                      <a:pt x="0" y="13453"/>
                      <a:pt x="3880" y="17332"/>
                      <a:pt x="8666" y="17332"/>
                    </a:cubicBezTo>
                    <a:lnTo>
                      <a:pt x="134010" y="17332"/>
                    </a:lnTo>
                    <a:cubicBezTo>
                      <a:pt x="138798" y="17332"/>
                      <a:pt x="142676" y="13452"/>
                      <a:pt x="142676" y="8666"/>
                    </a:cubicBezTo>
                    <a:cubicBezTo>
                      <a:pt x="142676" y="3880"/>
                      <a:pt x="138797" y="0"/>
                      <a:pt x="134010" y="0"/>
                    </a:cubicBezTo>
                    <a:close/>
                  </a:path>
                </a:pathLst>
              </a:cu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4" name="Google Shape;414;p20"/>
              <p:cNvSpPr/>
              <p:nvPr/>
            </p:nvSpPr>
            <p:spPr>
              <a:xfrm>
                <a:off x="3506786" y="4721521"/>
                <a:ext cx="44904" cy="17332"/>
              </a:xfrm>
              <a:custGeom>
                <a:avLst/>
                <a:gdLst/>
                <a:ahLst/>
                <a:cxnLst/>
                <a:rect l="l" t="t" r="r" b="b"/>
                <a:pathLst>
                  <a:path w="44904" h="17332" extrusionOk="0">
                    <a:moveTo>
                      <a:pt x="8666" y="17332"/>
                    </a:moveTo>
                    <a:lnTo>
                      <a:pt x="36238" y="17332"/>
                    </a:lnTo>
                    <a:cubicBezTo>
                      <a:pt x="41026" y="17332"/>
                      <a:pt x="44904" y="13452"/>
                      <a:pt x="44904" y="8666"/>
                    </a:cubicBezTo>
                    <a:cubicBezTo>
                      <a:pt x="44904" y="3880"/>
                      <a:pt x="41025" y="0"/>
                      <a:pt x="36238" y="0"/>
                    </a:cubicBezTo>
                    <a:lnTo>
                      <a:pt x="8666" y="0"/>
                    </a:lnTo>
                    <a:cubicBezTo>
                      <a:pt x="3879" y="0"/>
                      <a:pt x="0" y="3880"/>
                      <a:pt x="0" y="8666"/>
                    </a:cubicBezTo>
                    <a:cubicBezTo>
                      <a:pt x="0" y="13452"/>
                      <a:pt x="3879" y="17332"/>
                      <a:pt x="8666" y="17332"/>
                    </a:cubicBezTo>
                    <a:close/>
                  </a:path>
                </a:pathLst>
              </a:cu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5" name="Google Shape;415;p20"/>
              <p:cNvSpPr/>
              <p:nvPr/>
            </p:nvSpPr>
            <p:spPr>
              <a:xfrm>
                <a:off x="3506786" y="4758021"/>
                <a:ext cx="44904" cy="17332"/>
              </a:xfrm>
              <a:custGeom>
                <a:avLst/>
                <a:gdLst/>
                <a:ahLst/>
                <a:cxnLst/>
                <a:rect l="l" t="t" r="r" b="b"/>
                <a:pathLst>
                  <a:path w="44904" h="17332" extrusionOk="0">
                    <a:moveTo>
                      <a:pt x="8666" y="17332"/>
                    </a:moveTo>
                    <a:lnTo>
                      <a:pt x="36238" y="17332"/>
                    </a:lnTo>
                    <a:cubicBezTo>
                      <a:pt x="41026" y="17332"/>
                      <a:pt x="44904" y="13452"/>
                      <a:pt x="44904" y="8666"/>
                    </a:cubicBezTo>
                    <a:cubicBezTo>
                      <a:pt x="44904" y="3880"/>
                      <a:pt x="41025" y="0"/>
                      <a:pt x="36238" y="0"/>
                    </a:cubicBezTo>
                    <a:lnTo>
                      <a:pt x="8666" y="0"/>
                    </a:lnTo>
                    <a:cubicBezTo>
                      <a:pt x="3879" y="0"/>
                      <a:pt x="0" y="3880"/>
                      <a:pt x="0" y="8666"/>
                    </a:cubicBezTo>
                    <a:cubicBezTo>
                      <a:pt x="0" y="13452"/>
                      <a:pt x="3879" y="17332"/>
                      <a:pt x="8666" y="17332"/>
                    </a:cubicBezTo>
                    <a:close/>
                  </a:path>
                </a:pathLst>
              </a:cu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6" name="Google Shape;416;p20"/>
              <p:cNvSpPr/>
              <p:nvPr/>
            </p:nvSpPr>
            <p:spPr>
              <a:xfrm>
                <a:off x="3629198" y="4794521"/>
                <a:ext cx="31117" cy="17332"/>
              </a:xfrm>
              <a:custGeom>
                <a:avLst/>
                <a:gdLst/>
                <a:ahLst/>
                <a:cxnLst/>
                <a:rect l="l" t="t" r="r" b="b"/>
                <a:pathLst>
                  <a:path w="31117" h="17332" extrusionOk="0">
                    <a:moveTo>
                      <a:pt x="22452" y="0"/>
                    </a:moveTo>
                    <a:lnTo>
                      <a:pt x="8666" y="0"/>
                    </a:lnTo>
                    <a:cubicBezTo>
                      <a:pt x="3879" y="0"/>
                      <a:pt x="0" y="3880"/>
                      <a:pt x="0" y="8666"/>
                    </a:cubicBezTo>
                    <a:cubicBezTo>
                      <a:pt x="0" y="13453"/>
                      <a:pt x="3880" y="17332"/>
                      <a:pt x="8666" y="17332"/>
                    </a:cubicBezTo>
                    <a:lnTo>
                      <a:pt x="22452" y="17332"/>
                    </a:lnTo>
                    <a:cubicBezTo>
                      <a:pt x="27239" y="17332"/>
                      <a:pt x="31118" y="13452"/>
                      <a:pt x="31118" y="8666"/>
                    </a:cubicBezTo>
                    <a:cubicBezTo>
                      <a:pt x="31119" y="3880"/>
                      <a:pt x="27239" y="0"/>
                      <a:pt x="22452" y="0"/>
                    </a:cubicBezTo>
                    <a:close/>
                  </a:path>
                </a:pathLst>
              </a:cu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7" name="Google Shape;417;p20"/>
              <p:cNvSpPr/>
              <p:nvPr/>
            </p:nvSpPr>
            <p:spPr>
              <a:xfrm>
                <a:off x="3506786" y="4794522"/>
                <a:ext cx="99189" cy="17332"/>
              </a:xfrm>
              <a:custGeom>
                <a:avLst/>
                <a:gdLst/>
                <a:ahLst/>
                <a:cxnLst/>
                <a:rect l="l" t="t" r="r" b="b"/>
                <a:pathLst>
                  <a:path w="99189" h="17332" extrusionOk="0">
                    <a:moveTo>
                      <a:pt x="8666" y="17332"/>
                    </a:moveTo>
                    <a:lnTo>
                      <a:pt x="90523" y="17332"/>
                    </a:lnTo>
                    <a:cubicBezTo>
                      <a:pt x="95310" y="17332"/>
                      <a:pt x="99189" y="13452"/>
                      <a:pt x="99189" y="8666"/>
                    </a:cubicBezTo>
                    <a:cubicBezTo>
                      <a:pt x="99189" y="3879"/>
                      <a:pt x="95309" y="0"/>
                      <a:pt x="90523" y="0"/>
                    </a:cubicBezTo>
                    <a:lnTo>
                      <a:pt x="8666" y="0"/>
                    </a:lnTo>
                    <a:cubicBezTo>
                      <a:pt x="3879" y="0"/>
                      <a:pt x="0" y="3880"/>
                      <a:pt x="0" y="8666"/>
                    </a:cubicBezTo>
                    <a:cubicBezTo>
                      <a:pt x="0" y="13452"/>
                      <a:pt x="3879" y="17332"/>
                      <a:pt x="8666" y="17332"/>
                    </a:cubicBezTo>
                    <a:close/>
                  </a:path>
                </a:pathLst>
              </a:cu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8" name="Google Shape;418;p20"/>
              <p:cNvSpPr/>
              <p:nvPr/>
            </p:nvSpPr>
            <p:spPr>
              <a:xfrm>
                <a:off x="3575061" y="4721521"/>
                <a:ext cx="44904" cy="17332"/>
              </a:xfrm>
              <a:custGeom>
                <a:avLst/>
                <a:gdLst/>
                <a:ahLst/>
                <a:cxnLst/>
                <a:rect l="l" t="t" r="r" b="b"/>
                <a:pathLst>
                  <a:path w="44904" h="17332" extrusionOk="0">
                    <a:moveTo>
                      <a:pt x="36238" y="17332"/>
                    </a:moveTo>
                    <a:cubicBezTo>
                      <a:pt x="41026" y="17332"/>
                      <a:pt x="44904" y="13452"/>
                      <a:pt x="44904" y="8666"/>
                    </a:cubicBezTo>
                    <a:cubicBezTo>
                      <a:pt x="44904" y="3880"/>
                      <a:pt x="41025" y="0"/>
                      <a:pt x="36238" y="0"/>
                    </a:cubicBezTo>
                    <a:lnTo>
                      <a:pt x="8666" y="0"/>
                    </a:lnTo>
                    <a:cubicBezTo>
                      <a:pt x="3879" y="0"/>
                      <a:pt x="0" y="3880"/>
                      <a:pt x="0" y="8666"/>
                    </a:cubicBezTo>
                    <a:cubicBezTo>
                      <a:pt x="0" y="13452"/>
                      <a:pt x="3880" y="17332"/>
                      <a:pt x="8666" y="17332"/>
                    </a:cubicBezTo>
                    <a:close/>
                  </a:path>
                </a:pathLst>
              </a:cu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9" name="Google Shape;419;p20"/>
              <p:cNvSpPr/>
              <p:nvPr/>
            </p:nvSpPr>
            <p:spPr>
              <a:xfrm>
                <a:off x="3636267" y="4721520"/>
                <a:ext cx="95301" cy="17332"/>
              </a:xfrm>
              <a:custGeom>
                <a:avLst/>
                <a:gdLst/>
                <a:ahLst/>
                <a:cxnLst/>
                <a:rect l="l" t="t" r="r" b="b"/>
                <a:pathLst>
                  <a:path w="95301" h="17332" extrusionOk="0">
                    <a:moveTo>
                      <a:pt x="86635" y="0"/>
                    </a:moveTo>
                    <a:lnTo>
                      <a:pt x="8666" y="0"/>
                    </a:lnTo>
                    <a:cubicBezTo>
                      <a:pt x="3879" y="0"/>
                      <a:pt x="0" y="3880"/>
                      <a:pt x="0" y="8666"/>
                    </a:cubicBezTo>
                    <a:cubicBezTo>
                      <a:pt x="0" y="13452"/>
                      <a:pt x="3880" y="17332"/>
                      <a:pt x="8666" y="17332"/>
                    </a:cubicBezTo>
                    <a:lnTo>
                      <a:pt x="86635" y="17332"/>
                    </a:lnTo>
                    <a:cubicBezTo>
                      <a:pt x="91423" y="17332"/>
                      <a:pt x="95301" y="13452"/>
                      <a:pt x="95301" y="8666"/>
                    </a:cubicBezTo>
                    <a:cubicBezTo>
                      <a:pt x="95301" y="3880"/>
                      <a:pt x="91422" y="0"/>
                      <a:pt x="86635" y="0"/>
                    </a:cubicBezTo>
                    <a:close/>
                  </a:path>
                </a:pathLst>
              </a:cu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0" name="Google Shape;420;p20"/>
              <p:cNvSpPr/>
              <p:nvPr/>
            </p:nvSpPr>
            <p:spPr>
              <a:xfrm>
                <a:off x="3575061" y="4648518"/>
                <a:ext cx="207713" cy="17332"/>
              </a:xfrm>
              <a:custGeom>
                <a:avLst/>
                <a:gdLst/>
                <a:ahLst/>
                <a:cxnLst/>
                <a:rect l="l" t="t" r="r" b="b"/>
                <a:pathLst>
                  <a:path w="207713" h="17332" extrusionOk="0">
                    <a:moveTo>
                      <a:pt x="8666" y="17332"/>
                    </a:moveTo>
                    <a:lnTo>
                      <a:pt x="199048" y="17332"/>
                    </a:lnTo>
                    <a:cubicBezTo>
                      <a:pt x="203835" y="17332"/>
                      <a:pt x="207714" y="13452"/>
                      <a:pt x="207714" y="8666"/>
                    </a:cubicBezTo>
                    <a:cubicBezTo>
                      <a:pt x="207714" y="3879"/>
                      <a:pt x="203834" y="0"/>
                      <a:pt x="199048" y="0"/>
                    </a:cubicBezTo>
                    <a:lnTo>
                      <a:pt x="8666" y="0"/>
                    </a:lnTo>
                    <a:cubicBezTo>
                      <a:pt x="3879" y="0"/>
                      <a:pt x="0" y="3880"/>
                      <a:pt x="0" y="8666"/>
                    </a:cubicBezTo>
                    <a:cubicBezTo>
                      <a:pt x="0" y="13452"/>
                      <a:pt x="3880" y="17332"/>
                      <a:pt x="8666" y="17332"/>
                    </a:cubicBezTo>
                    <a:close/>
                  </a:path>
                </a:pathLst>
              </a:cu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1" name="Google Shape;421;p20"/>
              <p:cNvSpPr/>
              <p:nvPr/>
            </p:nvSpPr>
            <p:spPr>
              <a:xfrm>
                <a:off x="3506786" y="4685018"/>
                <a:ext cx="224782" cy="17332"/>
              </a:xfrm>
              <a:custGeom>
                <a:avLst/>
                <a:gdLst/>
                <a:ahLst/>
                <a:cxnLst/>
                <a:rect l="l" t="t" r="r" b="b"/>
                <a:pathLst>
                  <a:path w="224782" h="17332" extrusionOk="0">
                    <a:moveTo>
                      <a:pt x="216117" y="0"/>
                    </a:moveTo>
                    <a:lnTo>
                      <a:pt x="8666" y="0"/>
                    </a:lnTo>
                    <a:cubicBezTo>
                      <a:pt x="3879" y="0"/>
                      <a:pt x="0" y="3880"/>
                      <a:pt x="0" y="8666"/>
                    </a:cubicBezTo>
                    <a:cubicBezTo>
                      <a:pt x="0" y="13452"/>
                      <a:pt x="3880" y="17332"/>
                      <a:pt x="8666" y="17332"/>
                    </a:cubicBezTo>
                    <a:lnTo>
                      <a:pt x="216117" y="17332"/>
                    </a:lnTo>
                    <a:cubicBezTo>
                      <a:pt x="220904" y="17332"/>
                      <a:pt x="224783" y="13452"/>
                      <a:pt x="224783" y="8666"/>
                    </a:cubicBezTo>
                    <a:cubicBezTo>
                      <a:pt x="224783" y="3880"/>
                      <a:pt x="220903" y="0"/>
                      <a:pt x="216117" y="0"/>
                    </a:cubicBezTo>
                    <a:close/>
                  </a:path>
                </a:pathLst>
              </a:cu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22" name="Google Shape;422;p20"/>
            <p:cNvSpPr/>
            <p:nvPr/>
          </p:nvSpPr>
          <p:spPr>
            <a:xfrm>
              <a:off x="3710025" y="4815915"/>
              <a:ext cx="236941" cy="284865"/>
            </a:xfrm>
            <a:custGeom>
              <a:avLst/>
              <a:gdLst/>
              <a:ahLst/>
              <a:cxnLst/>
              <a:rect l="l" t="t" r="r" b="b"/>
              <a:pathLst>
                <a:path w="236941" h="284865" extrusionOk="0">
                  <a:moveTo>
                    <a:pt x="180107" y="0"/>
                  </a:moveTo>
                  <a:lnTo>
                    <a:pt x="0" y="0"/>
                  </a:lnTo>
                  <a:lnTo>
                    <a:pt x="0" y="284865"/>
                  </a:lnTo>
                  <a:lnTo>
                    <a:pt x="236941" y="284865"/>
                  </a:lnTo>
                  <a:lnTo>
                    <a:pt x="236941" y="6507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3" name="Google Shape;423;p20"/>
            <p:cNvSpPr/>
            <p:nvPr/>
          </p:nvSpPr>
          <p:spPr>
            <a:xfrm>
              <a:off x="3922838" y="4853362"/>
              <a:ext cx="24127" cy="247420"/>
            </a:xfrm>
            <a:custGeom>
              <a:avLst/>
              <a:gdLst/>
              <a:ahLst/>
              <a:cxnLst/>
              <a:rect l="l" t="t" r="r" b="b"/>
              <a:pathLst>
                <a:path w="24127" h="247420" extrusionOk="0">
                  <a:moveTo>
                    <a:pt x="24127" y="27629"/>
                  </a:moveTo>
                  <a:lnTo>
                    <a:pt x="24127" y="247421"/>
                  </a:lnTo>
                  <a:lnTo>
                    <a:pt x="0" y="2474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1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24" name="Google Shape;424;p20"/>
            <p:cNvGrpSpPr/>
            <p:nvPr/>
          </p:nvGrpSpPr>
          <p:grpSpPr>
            <a:xfrm>
              <a:off x="3735512" y="4815915"/>
              <a:ext cx="211453" cy="182891"/>
              <a:chOff x="3735512" y="4815915"/>
              <a:chExt cx="211453" cy="182891"/>
            </a:xfrm>
          </p:grpSpPr>
          <p:sp>
            <p:nvSpPr>
              <p:cNvPr id="425" name="Google Shape;425;p20"/>
              <p:cNvSpPr/>
              <p:nvPr/>
            </p:nvSpPr>
            <p:spPr>
              <a:xfrm>
                <a:off x="3890132" y="4815915"/>
                <a:ext cx="56833" cy="65078"/>
              </a:xfrm>
              <a:custGeom>
                <a:avLst/>
                <a:gdLst/>
                <a:ahLst/>
                <a:cxnLst/>
                <a:rect l="l" t="t" r="r" b="b"/>
                <a:pathLst>
                  <a:path w="56833" h="65078" extrusionOk="0">
                    <a:moveTo>
                      <a:pt x="0" y="0"/>
                    </a:moveTo>
                    <a:lnTo>
                      <a:pt x="0" y="65079"/>
                    </a:lnTo>
                    <a:lnTo>
                      <a:pt x="56834" y="65079"/>
                    </a:lnTo>
                    <a:close/>
                  </a:path>
                </a:pathLst>
              </a:cu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426" name="Google Shape;426;p20"/>
              <p:cNvGrpSpPr/>
              <p:nvPr/>
            </p:nvGrpSpPr>
            <p:grpSpPr>
              <a:xfrm>
                <a:off x="3735512" y="4917889"/>
                <a:ext cx="185968" cy="80917"/>
                <a:chOff x="3735512" y="4917889"/>
                <a:chExt cx="185968" cy="80917"/>
              </a:xfrm>
            </p:grpSpPr>
            <p:sp>
              <p:nvSpPr>
                <p:cNvPr id="427" name="Google Shape;427;p20"/>
                <p:cNvSpPr/>
                <p:nvPr/>
              </p:nvSpPr>
              <p:spPr>
                <a:xfrm>
                  <a:off x="3795701" y="4917889"/>
                  <a:ext cx="61331" cy="80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331" h="80916" extrusionOk="0">
                      <a:moveTo>
                        <a:pt x="52665" y="0"/>
                      </a:moveTo>
                      <a:cubicBezTo>
                        <a:pt x="47878" y="0"/>
                        <a:pt x="43999" y="3880"/>
                        <a:pt x="43999" y="8666"/>
                      </a:cubicBezTo>
                      <a:lnTo>
                        <a:pt x="43999" y="30701"/>
                      </a:lnTo>
                      <a:lnTo>
                        <a:pt x="17332" y="30701"/>
                      </a:lnTo>
                      <a:lnTo>
                        <a:pt x="17332" y="8666"/>
                      </a:lnTo>
                      <a:cubicBezTo>
                        <a:pt x="17332" y="3879"/>
                        <a:pt x="13452" y="0"/>
                        <a:pt x="8666" y="0"/>
                      </a:cubicBezTo>
                      <a:cubicBezTo>
                        <a:pt x="3880" y="0"/>
                        <a:pt x="0" y="3880"/>
                        <a:pt x="0" y="8666"/>
                      </a:cubicBezTo>
                      <a:lnTo>
                        <a:pt x="0" y="72250"/>
                      </a:lnTo>
                      <a:cubicBezTo>
                        <a:pt x="0" y="77037"/>
                        <a:pt x="3880" y="80916"/>
                        <a:pt x="8666" y="80916"/>
                      </a:cubicBezTo>
                      <a:cubicBezTo>
                        <a:pt x="13452" y="80916"/>
                        <a:pt x="17332" y="77036"/>
                        <a:pt x="17332" y="72250"/>
                      </a:cubicBezTo>
                      <a:lnTo>
                        <a:pt x="17332" y="48034"/>
                      </a:lnTo>
                      <a:lnTo>
                        <a:pt x="43999" y="48034"/>
                      </a:lnTo>
                      <a:lnTo>
                        <a:pt x="43999" y="72250"/>
                      </a:lnTo>
                      <a:cubicBezTo>
                        <a:pt x="43999" y="77037"/>
                        <a:pt x="47879" y="80916"/>
                        <a:pt x="52665" y="80916"/>
                      </a:cubicBezTo>
                      <a:cubicBezTo>
                        <a:pt x="57453" y="80916"/>
                        <a:pt x="61331" y="77036"/>
                        <a:pt x="61331" y="72250"/>
                      </a:cubicBezTo>
                      <a:lnTo>
                        <a:pt x="61331" y="8666"/>
                      </a:lnTo>
                      <a:cubicBezTo>
                        <a:pt x="61331" y="3880"/>
                        <a:pt x="57451" y="0"/>
                        <a:pt x="52665" y="0"/>
                      </a:cubicBezTo>
                      <a:close/>
                    </a:path>
                  </a:pathLst>
                </a:custGeom>
                <a:solidFill>
                  <a:srgbClr val="000000">
                    <a:alpha val="1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8" name="Google Shape;428;p20"/>
                <p:cNvSpPr/>
                <p:nvPr/>
              </p:nvSpPr>
              <p:spPr>
                <a:xfrm>
                  <a:off x="3735512" y="4917889"/>
                  <a:ext cx="53330" cy="809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330" h="80917" extrusionOk="0">
                      <a:moveTo>
                        <a:pt x="26370" y="0"/>
                      </a:moveTo>
                      <a:lnTo>
                        <a:pt x="8666" y="0"/>
                      </a:lnTo>
                      <a:cubicBezTo>
                        <a:pt x="5601" y="0"/>
                        <a:pt x="2995" y="1443"/>
                        <a:pt x="1368" y="4006"/>
                      </a:cubicBezTo>
                      <a:cubicBezTo>
                        <a:pt x="376" y="5567"/>
                        <a:pt x="0" y="6847"/>
                        <a:pt x="0" y="8667"/>
                      </a:cubicBezTo>
                      <a:lnTo>
                        <a:pt x="0" y="72251"/>
                      </a:lnTo>
                      <a:cubicBezTo>
                        <a:pt x="0" y="77038"/>
                        <a:pt x="3880" y="80917"/>
                        <a:pt x="8666" y="80917"/>
                      </a:cubicBezTo>
                      <a:cubicBezTo>
                        <a:pt x="13453" y="80917"/>
                        <a:pt x="17332" y="77037"/>
                        <a:pt x="17332" y="72251"/>
                      </a:cubicBezTo>
                      <a:lnTo>
                        <a:pt x="17332" y="53252"/>
                      </a:lnTo>
                      <a:cubicBezTo>
                        <a:pt x="20693" y="53235"/>
                        <a:pt x="24253" y="53220"/>
                        <a:pt x="26370" y="53220"/>
                      </a:cubicBezTo>
                      <a:cubicBezTo>
                        <a:pt x="41236" y="53220"/>
                        <a:pt x="53330" y="41284"/>
                        <a:pt x="53330" y="26610"/>
                      </a:cubicBezTo>
                      <a:cubicBezTo>
                        <a:pt x="53330" y="11936"/>
                        <a:pt x="41236" y="0"/>
                        <a:pt x="26370" y="0"/>
                      </a:cubicBezTo>
                      <a:close/>
                      <a:moveTo>
                        <a:pt x="26370" y="35887"/>
                      </a:moveTo>
                      <a:cubicBezTo>
                        <a:pt x="24268" y="35887"/>
                        <a:pt x="20750" y="35902"/>
                        <a:pt x="17407" y="35917"/>
                      </a:cubicBezTo>
                      <a:cubicBezTo>
                        <a:pt x="17390" y="32452"/>
                        <a:pt x="17376" y="28774"/>
                        <a:pt x="17376" y="26610"/>
                      </a:cubicBezTo>
                      <a:cubicBezTo>
                        <a:pt x="17376" y="24768"/>
                        <a:pt x="17367" y="20968"/>
                        <a:pt x="17357" y="17333"/>
                      </a:cubicBezTo>
                      <a:lnTo>
                        <a:pt x="26370" y="17333"/>
                      </a:lnTo>
                      <a:cubicBezTo>
                        <a:pt x="31589" y="17333"/>
                        <a:pt x="35998" y="21581"/>
                        <a:pt x="35998" y="26610"/>
                      </a:cubicBezTo>
                      <a:cubicBezTo>
                        <a:pt x="35998" y="31639"/>
                        <a:pt x="31588" y="35887"/>
                        <a:pt x="26370" y="35887"/>
                      </a:cubicBezTo>
                      <a:close/>
                    </a:path>
                  </a:pathLst>
                </a:custGeom>
                <a:solidFill>
                  <a:srgbClr val="000000">
                    <a:alpha val="1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9" name="Google Shape;429;p20"/>
                <p:cNvSpPr/>
                <p:nvPr/>
              </p:nvSpPr>
              <p:spPr>
                <a:xfrm>
                  <a:off x="3868149" y="4917889"/>
                  <a:ext cx="53331" cy="809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331" h="80917" extrusionOk="0">
                      <a:moveTo>
                        <a:pt x="26371" y="0"/>
                      </a:moveTo>
                      <a:cubicBezTo>
                        <a:pt x="26371" y="0"/>
                        <a:pt x="8666" y="0"/>
                        <a:pt x="8664" y="0"/>
                      </a:cubicBezTo>
                      <a:cubicBezTo>
                        <a:pt x="6373" y="2"/>
                        <a:pt x="4084" y="964"/>
                        <a:pt x="2481" y="2601"/>
                      </a:cubicBezTo>
                      <a:cubicBezTo>
                        <a:pt x="952" y="4162"/>
                        <a:pt x="0" y="6490"/>
                        <a:pt x="0" y="8667"/>
                      </a:cubicBezTo>
                      <a:lnTo>
                        <a:pt x="0" y="72251"/>
                      </a:lnTo>
                      <a:cubicBezTo>
                        <a:pt x="0" y="77038"/>
                        <a:pt x="3880" y="80917"/>
                        <a:pt x="8666" y="80917"/>
                      </a:cubicBezTo>
                      <a:cubicBezTo>
                        <a:pt x="13452" y="80917"/>
                        <a:pt x="17332" y="77037"/>
                        <a:pt x="17332" y="72251"/>
                      </a:cubicBezTo>
                      <a:lnTo>
                        <a:pt x="17332" y="53252"/>
                      </a:lnTo>
                      <a:cubicBezTo>
                        <a:pt x="20693" y="53235"/>
                        <a:pt x="24253" y="53220"/>
                        <a:pt x="26371" y="53220"/>
                      </a:cubicBezTo>
                      <a:cubicBezTo>
                        <a:pt x="41237" y="53220"/>
                        <a:pt x="53331" y="41284"/>
                        <a:pt x="53331" y="26610"/>
                      </a:cubicBezTo>
                      <a:cubicBezTo>
                        <a:pt x="53331" y="11936"/>
                        <a:pt x="41237" y="0"/>
                        <a:pt x="26371" y="0"/>
                      </a:cubicBezTo>
                      <a:close/>
                      <a:moveTo>
                        <a:pt x="26371" y="35887"/>
                      </a:moveTo>
                      <a:cubicBezTo>
                        <a:pt x="24268" y="35887"/>
                        <a:pt x="20751" y="35902"/>
                        <a:pt x="17408" y="35917"/>
                      </a:cubicBezTo>
                      <a:cubicBezTo>
                        <a:pt x="17392" y="32452"/>
                        <a:pt x="17377" y="28774"/>
                        <a:pt x="17377" y="26610"/>
                      </a:cubicBezTo>
                      <a:cubicBezTo>
                        <a:pt x="17377" y="24768"/>
                        <a:pt x="17368" y="20968"/>
                        <a:pt x="17358" y="17333"/>
                      </a:cubicBezTo>
                      <a:lnTo>
                        <a:pt x="26371" y="17333"/>
                      </a:lnTo>
                      <a:cubicBezTo>
                        <a:pt x="31590" y="17333"/>
                        <a:pt x="35999" y="21581"/>
                        <a:pt x="35999" y="26610"/>
                      </a:cubicBezTo>
                      <a:cubicBezTo>
                        <a:pt x="35999" y="31639"/>
                        <a:pt x="31589" y="35887"/>
                        <a:pt x="26371" y="35887"/>
                      </a:cubicBezTo>
                      <a:close/>
                    </a:path>
                  </a:pathLst>
                </a:custGeom>
                <a:solidFill>
                  <a:srgbClr val="000000">
                    <a:alpha val="1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  <p:sp>
        <p:nvSpPr>
          <p:cNvPr id="430" name="Google Shape;430;p20"/>
          <p:cNvSpPr txBox="1"/>
          <p:nvPr/>
        </p:nvSpPr>
        <p:spPr>
          <a:xfrm>
            <a:off x="499875" y="2613250"/>
            <a:ext cx="2687700" cy="18204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Para melhorar a visualização do site, ao olhos do utilizador.</a:t>
            </a:r>
            <a:endParaRPr dirty="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431" name="Google Shape;431;p20"/>
          <p:cNvSpPr txBox="1"/>
          <p:nvPr/>
        </p:nvSpPr>
        <p:spPr>
          <a:xfrm>
            <a:off x="3251783" y="2613250"/>
            <a:ext cx="2687700" cy="18204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Compatível com PC, tablet e smartphone.</a:t>
            </a:r>
            <a:endParaRPr dirty="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432" name="Google Shape;432;p20"/>
          <p:cNvSpPr txBox="1"/>
          <p:nvPr/>
        </p:nvSpPr>
        <p:spPr>
          <a:xfrm>
            <a:off x="6003679" y="2613250"/>
            <a:ext cx="2687700" cy="18204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Opções de contraste e legibilidade.</a:t>
            </a:r>
            <a:endParaRPr dirty="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433" name="Google Shape;433;p20"/>
          <p:cNvSpPr txBox="1"/>
          <p:nvPr/>
        </p:nvSpPr>
        <p:spPr>
          <a:xfrm>
            <a:off x="499875" y="2073550"/>
            <a:ext cx="2687700" cy="46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200" dirty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Interface minimalista e moderna</a:t>
            </a:r>
            <a:endParaRPr lang="pt-PT" sz="1200" dirty="0">
              <a:solidFill>
                <a:srgbClr val="191919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434" name="Google Shape;434;p20"/>
          <p:cNvSpPr txBox="1"/>
          <p:nvPr/>
        </p:nvSpPr>
        <p:spPr>
          <a:xfrm>
            <a:off x="3251800" y="2073550"/>
            <a:ext cx="2687700" cy="460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Responsivo</a:t>
            </a:r>
          </a:p>
        </p:txBody>
      </p:sp>
      <p:sp>
        <p:nvSpPr>
          <p:cNvPr id="435" name="Google Shape;435;p20"/>
          <p:cNvSpPr txBox="1"/>
          <p:nvPr/>
        </p:nvSpPr>
        <p:spPr>
          <a:xfrm>
            <a:off x="6003725" y="2073550"/>
            <a:ext cx="2687700" cy="460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Acessibilidade</a:t>
            </a:r>
            <a:endParaRPr sz="1800" dirty="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6">
          <a:extLst>
            <a:ext uri="{FF2B5EF4-FFF2-40B4-BE49-F238E27FC236}">
              <a16:creationId xmlns:a16="http://schemas.microsoft.com/office/drawing/2014/main" id="{305EB363-C1F6-D9C4-4DFE-01F404FD2D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7" name="Google Shape;1257;p28">
            <a:extLst>
              <a:ext uri="{FF2B5EF4-FFF2-40B4-BE49-F238E27FC236}">
                <a16:creationId xmlns:a16="http://schemas.microsoft.com/office/drawing/2014/main" id="{D8BD7BFA-A4A8-5266-45AF-13CD26BE14DB}"/>
              </a:ext>
            </a:extLst>
          </p:cNvPr>
          <p:cNvSpPr txBox="1"/>
          <p:nvPr/>
        </p:nvSpPr>
        <p:spPr>
          <a:xfrm>
            <a:off x="2436125" y="1202476"/>
            <a:ext cx="4271700" cy="4602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600" dirty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Funcionalidades-Chave</a:t>
            </a:r>
            <a:endParaRPr sz="1600" dirty="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258" name="Google Shape;1258;p28">
            <a:extLst>
              <a:ext uri="{FF2B5EF4-FFF2-40B4-BE49-F238E27FC236}">
                <a16:creationId xmlns:a16="http://schemas.microsoft.com/office/drawing/2014/main" id="{037371DC-EADD-D9C2-5338-F40939380A9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2550" y="411475"/>
            <a:ext cx="8238900" cy="561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Website: Design e Funcionalidades </a:t>
            </a:r>
            <a:endParaRPr dirty="0"/>
          </a:p>
        </p:txBody>
      </p:sp>
      <p:sp>
        <p:nvSpPr>
          <p:cNvPr id="1260" name="Google Shape;1260;p28">
            <a:extLst>
              <a:ext uri="{FF2B5EF4-FFF2-40B4-BE49-F238E27FC236}">
                <a16:creationId xmlns:a16="http://schemas.microsoft.com/office/drawing/2014/main" id="{F4739A3C-8707-10AE-8B34-E424EC6456EC}"/>
              </a:ext>
            </a:extLst>
          </p:cNvPr>
          <p:cNvSpPr/>
          <p:nvPr/>
        </p:nvSpPr>
        <p:spPr>
          <a:xfrm>
            <a:off x="793359" y="2171691"/>
            <a:ext cx="580200" cy="5802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1" name="Google Shape;1261;p28">
            <a:extLst>
              <a:ext uri="{FF2B5EF4-FFF2-40B4-BE49-F238E27FC236}">
                <a16:creationId xmlns:a16="http://schemas.microsoft.com/office/drawing/2014/main" id="{017DC1D9-62B0-6323-BB30-9BC3CEC0457B}"/>
              </a:ext>
            </a:extLst>
          </p:cNvPr>
          <p:cNvSpPr txBox="1"/>
          <p:nvPr/>
        </p:nvSpPr>
        <p:spPr>
          <a:xfrm>
            <a:off x="214350" y="2948542"/>
            <a:ext cx="1729200" cy="2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pt-PT" sz="1600" dirty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Programa de Acolhimento</a:t>
            </a:r>
            <a:endParaRPr sz="1600" dirty="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263" name="Google Shape;1263;p28">
            <a:extLst>
              <a:ext uri="{FF2B5EF4-FFF2-40B4-BE49-F238E27FC236}">
                <a16:creationId xmlns:a16="http://schemas.microsoft.com/office/drawing/2014/main" id="{CBD3B363-3197-4F8A-1198-F8B718C4A246}"/>
              </a:ext>
            </a:extLst>
          </p:cNvPr>
          <p:cNvSpPr/>
          <p:nvPr/>
        </p:nvSpPr>
        <p:spPr>
          <a:xfrm>
            <a:off x="7774959" y="2171691"/>
            <a:ext cx="580200" cy="5802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4" name="Google Shape;1264;p28">
            <a:extLst>
              <a:ext uri="{FF2B5EF4-FFF2-40B4-BE49-F238E27FC236}">
                <a16:creationId xmlns:a16="http://schemas.microsoft.com/office/drawing/2014/main" id="{EEDB1F46-CF5B-8494-A09C-8FEFB8FBFE89}"/>
              </a:ext>
            </a:extLst>
          </p:cNvPr>
          <p:cNvSpPr txBox="1"/>
          <p:nvPr/>
        </p:nvSpPr>
        <p:spPr>
          <a:xfrm>
            <a:off x="7210959" y="2925049"/>
            <a:ext cx="1729200" cy="2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dirty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Base de Dados</a:t>
            </a:r>
            <a:endParaRPr sz="1600" dirty="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266" name="Google Shape;1266;p28">
            <a:extLst>
              <a:ext uri="{FF2B5EF4-FFF2-40B4-BE49-F238E27FC236}">
                <a16:creationId xmlns:a16="http://schemas.microsoft.com/office/drawing/2014/main" id="{04B05388-C01F-4D73-3B20-ED843EF9B85A}"/>
              </a:ext>
            </a:extLst>
          </p:cNvPr>
          <p:cNvSpPr/>
          <p:nvPr/>
        </p:nvSpPr>
        <p:spPr>
          <a:xfrm>
            <a:off x="2538759" y="2747041"/>
            <a:ext cx="580200" cy="5802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7" name="Google Shape;1267;p28">
            <a:extLst>
              <a:ext uri="{FF2B5EF4-FFF2-40B4-BE49-F238E27FC236}">
                <a16:creationId xmlns:a16="http://schemas.microsoft.com/office/drawing/2014/main" id="{5A259834-A023-AF70-86E6-0F84EA4B32AC}"/>
              </a:ext>
            </a:extLst>
          </p:cNvPr>
          <p:cNvSpPr txBox="1"/>
          <p:nvPr/>
        </p:nvSpPr>
        <p:spPr>
          <a:xfrm>
            <a:off x="1960875" y="3686185"/>
            <a:ext cx="1729200" cy="2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pt-PT" sz="1600" dirty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Portal Administrativo (BackOffice)</a:t>
            </a:r>
            <a:endParaRPr sz="1600" dirty="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269" name="Google Shape;1269;p28">
            <a:extLst>
              <a:ext uri="{FF2B5EF4-FFF2-40B4-BE49-F238E27FC236}">
                <a16:creationId xmlns:a16="http://schemas.microsoft.com/office/drawing/2014/main" id="{DC7443C7-F65D-7A41-212A-3EFAB9B05926}"/>
              </a:ext>
            </a:extLst>
          </p:cNvPr>
          <p:cNvSpPr/>
          <p:nvPr/>
        </p:nvSpPr>
        <p:spPr>
          <a:xfrm>
            <a:off x="4281875" y="1921306"/>
            <a:ext cx="580200" cy="5802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0" name="Google Shape;1270;p28">
            <a:extLst>
              <a:ext uri="{FF2B5EF4-FFF2-40B4-BE49-F238E27FC236}">
                <a16:creationId xmlns:a16="http://schemas.microsoft.com/office/drawing/2014/main" id="{FE94F84C-E622-A501-3561-71B6351D8A8B}"/>
              </a:ext>
            </a:extLst>
          </p:cNvPr>
          <p:cNvSpPr txBox="1"/>
          <p:nvPr/>
        </p:nvSpPr>
        <p:spPr>
          <a:xfrm>
            <a:off x="3707375" y="2587731"/>
            <a:ext cx="1729200" cy="2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pt-PT" sz="1600" dirty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Página Inicial</a:t>
            </a:r>
            <a:endParaRPr sz="1600" dirty="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272" name="Google Shape;1272;p28">
            <a:extLst>
              <a:ext uri="{FF2B5EF4-FFF2-40B4-BE49-F238E27FC236}">
                <a16:creationId xmlns:a16="http://schemas.microsoft.com/office/drawing/2014/main" id="{E56408B6-73FB-2F6F-4883-B92B7844D32A}"/>
              </a:ext>
            </a:extLst>
          </p:cNvPr>
          <p:cNvSpPr/>
          <p:nvPr/>
        </p:nvSpPr>
        <p:spPr>
          <a:xfrm>
            <a:off x="6029559" y="2747041"/>
            <a:ext cx="580200" cy="5802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3" name="Google Shape;1273;p28">
            <a:extLst>
              <a:ext uri="{FF2B5EF4-FFF2-40B4-BE49-F238E27FC236}">
                <a16:creationId xmlns:a16="http://schemas.microsoft.com/office/drawing/2014/main" id="{92A771F9-05CF-F88B-5ACF-DE1AB5759AEB}"/>
              </a:ext>
            </a:extLst>
          </p:cNvPr>
          <p:cNvSpPr txBox="1"/>
          <p:nvPr/>
        </p:nvSpPr>
        <p:spPr>
          <a:xfrm>
            <a:off x="5453925" y="3438625"/>
            <a:ext cx="1729200" cy="2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pt-PT" sz="1600" dirty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Contactos</a:t>
            </a:r>
            <a:endParaRPr sz="1600" dirty="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275" name="Google Shape;1275;p28">
            <a:extLst>
              <a:ext uri="{FF2B5EF4-FFF2-40B4-BE49-F238E27FC236}">
                <a16:creationId xmlns:a16="http://schemas.microsoft.com/office/drawing/2014/main" id="{3A92C37A-B4E8-276B-B7F5-FA9B12390B45}"/>
              </a:ext>
            </a:extLst>
          </p:cNvPr>
          <p:cNvSpPr/>
          <p:nvPr/>
        </p:nvSpPr>
        <p:spPr>
          <a:xfrm>
            <a:off x="4284159" y="3322391"/>
            <a:ext cx="580200" cy="5802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6" name="Google Shape;1276;p28">
            <a:extLst>
              <a:ext uri="{FF2B5EF4-FFF2-40B4-BE49-F238E27FC236}">
                <a16:creationId xmlns:a16="http://schemas.microsoft.com/office/drawing/2014/main" id="{71E16DDD-7704-8727-92FA-D5A469632EAF}"/>
              </a:ext>
            </a:extLst>
          </p:cNvPr>
          <p:cNvSpPr txBox="1"/>
          <p:nvPr/>
        </p:nvSpPr>
        <p:spPr>
          <a:xfrm>
            <a:off x="3803628" y="4130209"/>
            <a:ext cx="1729200" cy="2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pt-PT" sz="1600" dirty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Ferramentas para </a:t>
            </a:r>
            <a:r>
              <a:rPr lang="pt-PT" sz="1600" dirty="0" err="1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Startups</a:t>
            </a:r>
            <a:endParaRPr sz="1600" dirty="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grpSp>
        <p:nvGrpSpPr>
          <p:cNvPr id="1278" name="Google Shape;1278;p28">
            <a:extLst>
              <a:ext uri="{FF2B5EF4-FFF2-40B4-BE49-F238E27FC236}">
                <a16:creationId xmlns:a16="http://schemas.microsoft.com/office/drawing/2014/main" id="{BEACB351-E7A9-7833-8564-4D275A60011A}"/>
              </a:ext>
            </a:extLst>
          </p:cNvPr>
          <p:cNvGrpSpPr/>
          <p:nvPr/>
        </p:nvGrpSpPr>
        <p:grpSpPr>
          <a:xfrm>
            <a:off x="853328" y="2259993"/>
            <a:ext cx="460258" cy="403583"/>
            <a:chOff x="1394691" y="5447909"/>
            <a:chExt cx="574963" cy="504164"/>
          </a:xfrm>
        </p:grpSpPr>
        <p:grpSp>
          <p:nvGrpSpPr>
            <p:cNvPr id="1279" name="Google Shape;1279;p28">
              <a:extLst>
                <a:ext uri="{FF2B5EF4-FFF2-40B4-BE49-F238E27FC236}">
                  <a16:creationId xmlns:a16="http://schemas.microsoft.com/office/drawing/2014/main" id="{65C5566B-81C6-8984-E60E-055631AA44A0}"/>
                </a:ext>
              </a:extLst>
            </p:cNvPr>
            <p:cNvGrpSpPr/>
            <p:nvPr/>
          </p:nvGrpSpPr>
          <p:grpSpPr>
            <a:xfrm>
              <a:off x="1394691" y="5470042"/>
              <a:ext cx="574963" cy="482031"/>
              <a:chOff x="1394691" y="5470042"/>
              <a:chExt cx="574963" cy="482031"/>
            </a:xfrm>
          </p:grpSpPr>
          <p:sp>
            <p:nvSpPr>
              <p:cNvPr id="1280" name="Google Shape;1280;p28">
                <a:extLst>
                  <a:ext uri="{FF2B5EF4-FFF2-40B4-BE49-F238E27FC236}">
                    <a16:creationId xmlns:a16="http://schemas.microsoft.com/office/drawing/2014/main" id="{9A13A42A-6965-11E7-6A5F-00AAEFC2C380}"/>
                  </a:ext>
                </a:extLst>
              </p:cNvPr>
              <p:cNvSpPr/>
              <p:nvPr/>
            </p:nvSpPr>
            <p:spPr>
              <a:xfrm>
                <a:off x="1615369" y="5859623"/>
                <a:ext cx="133602" cy="83775"/>
              </a:xfrm>
              <a:custGeom>
                <a:avLst/>
                <a:gdLst/>
                <a:ahLst/>
                <a:cxnLst/>
                <a:rect l="l" t="t" r="r" b="b"/>
                <a:pathLst>
                  <a:path w="133602" h="83775" extrusionOk="0">
                    <a:moveTo>
                      <a:pt x="108969" y="0"/>
                    </a:moveTo>
                    <a:lnTo>
                      <a:pt x="66801" y="0"/>
                    </a:lnTo>
                    <a:lnTo>
                      <a:pt x="24634" y="0"/>
                    </a:lnTo>
                    <a:cubicBezTo>
                      <a:pt x="24634" y="0"/>
                      <a:pt x="17054" y="55427"/>
                      <a:pt x="0" y="83775"/>
                    </a:cubicBezTo>
                    <a:lnTo>
                      <a:pt x="66801" y="83775"/>
                    </a:lnTo>
                    <a:lnTo>
                      <a:pt x="133603" y="83775"/>
                    </a:lnTo>
                    <a:cubicBezTo>
                      <a:pt x="116549" y="55427"/>
                      <a:pt x="108969" y="0"/>
                      <a:pt x="10896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1" name="Google Shape;1281;p28">
                <a:extLst>
                  <a:ext uri="{FF2B5EF4-FFF2-40B4-BE49-F238E27FC236}">
                    <a16:creationId xmlns:a16="http://schemas.microsoft.com/office/drawing/2014/main" id="{454EC8AB-E6E3-4B32-0D28-FFACE2B47F7F}"/>
                  </a:ext>
                </a:extLst>
              </p:cNvPr>
              <p:cNvSpPr/>
              <p:nvPr/>
            </p:nvSpPr>
            <p:spPr>
              <a:xfrm>
                <a:off x="1699661" y="5859620"/>
                <a:ext cx="49311" cy="83783"/>
              </a:xfrm>
              <a:custGeom>
                <a:avLst/>
                <a:gdLst/>
                <a:ahLst/>
                <a:cxnLst/>
                <a:rect l="l" t="t" r="r" b="b"/>
                <a:pathLst>
                  <a:path w="49311" h="83783" extrusionOk="0">
                    <a:moveTo>
                      <a:pt x="49311" y="83783"/>
                    </a:moveTo>
                    <a:lnTo>
                      <a:pt x="24638" y="83783"/>
                    </a:lnTo>
                    <a:cubicBezTo>
                      <a:pt x="7577" y="55431"/>
                      <a:pt x="0" y="0"/>
                      <a:pt x="0" y="0"/>
                    </a:cubicBezTo>
                    <a:lnTo>
                      <a:pt x="24673" y="0"/>
                    </a:lnTo>
                    <a:cubicBezTo>
                      <a:pt x="24673" y="0"/>
                      <a:pt x="32261" y="55431"/>
                      <a:pt x="49311" y="83783"/>
                    </a:cubicBezTo>
                    <a:close/>
                  </a:path>
                </a:pathLst>
              </a:cu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2" name="Google Shape;1282;p28">
                <a:extLst>
                  <a:ext uri="{FF2B5EF4-FFF2-40B4-BE49-F238E27FC236}">
                    <a16:creationId xmlns:a16="http://schemas.microsoft.com/office/drawing/2014/main" id="{62555F3E-D612-AB54-E789-6FA68C5217A2}"/>
                  </a:ext>
                </a:extLst>
              </p:cNvPr>
              <p:cNvSpPr/>
              <p:nvPr/>
            </p:nvSpPr>
            <p:spPr>
              <a:xfrm>
                <a:off x="1553391" y="5934724"/>
                <a:ext cx="257559" cy="17349"/>
              </a:xfrm>
              <a:custGeom>
                <a:avLst/>
                <a:gdLst/>
                <a:ahLst/>
                <a:cxnLst/>
                <a:rect l="l" t="t" r="r" b="b"/>
                <a:pathLst>
                  <a:path w="257559" h="17349" extrusionOk="0">
                    <a:moveTo>
                      <a:pt x="248884" y="17350"/>
                    </a:moveTo>
                    <a:lnTo>
                      <a:pt x="8675" y="17350"/>
                    </a:lnTo>
                    <a:cubicBezTo>
                      <a:pt x="3883" y="17350"/>
                      <a:pt x="0" y="13467"/>
                      <a:pt x="0" y="8675"/>
                    </a:cubicBezTo>
                    <a:cubicBezTo>
                      <a:pt x="0" y="3883"/>
                      <a:pt x="3883" y="0"/>
                      <a:pt x="8675" y="0"/>
                    </a:cubicBezTo>
                    <a:lnTo>
                      <a:pt x="248884" y="0"/>
                    </a:lnTo>
                    <a:cubicBezTo>
                      <a:pt x="253676" y="0"/>
                      <a:pt x="257559" y="3883"/>
                      <a:pt x="257559" y="8675"/>
                    </a:cubicBezTo>
                    <a:cubicBezTo>
                      <a:pt x="257559" y="13466"/>
                      <a:pt x="253676" y="17350"/>
                      <a:pt x="248884" y="1735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3" name="Google Shape;1283;p28">
                <a:extLst>
                  <a:ext uri="{FF2B5EF4-FFF2-40B4-BE49-F238E27FC236}">
                    <a16:creationId xmlns:a16="http://schemas.microsoft.com/office/drawing/2014/main" id="{69656E15-B8AA-56D5-0DB2-D6976E5EB134}"/>
                  </a:ext>
                </a:extLst>
              </p:cNvPr>
              <p:cNvSpPr/>
              <p:nvPr/>
            </p:nvSpPr>
            <p:spPr>
              <a:xfrm>
                <a:off x="1394691" y="5470047"/>
                <a:ext cx="574959" cy="391888"/>
              </a:xfrm>
              <a:custGeom>
                <a:avLst/>
                <a:gdLst/>
                <a:ahLst/>
                <a:cxnLst/>
                <a:rect l="l" t="t" r="r" b="b"/>
                <a:pathLst>
                  <a:path w="574959" h="391888" extrusionOk="0">
                    <a:moveTo>
                      <a:pt x="552810" y="391889"/>
                    </a:moveTo>
                    <a:lnTo>
                      <a:pt x="22150" y="391889"/>
                    </a:lnTo>
                    <a:cubicBezTo>
                      <a:pt x="9917" y="391889"/>
                      <a:pt x="0" y="381973"/>
                      <a:pt x="0" y="369739"/>
                    </a:cubicBezTo>
                    <a:lnTo>
                      <a:pt x="0" y="22150"/>
                    </a:lnTo>
                    <a:cubicBezTo>
                      <a:pt x="0" y="9917"/>
                      <a:pt x="9917" y="0"/>
                      <a:pt x="22150" y="0"/>
                    </a:cubicBezTo>
                    <a:lnTo>
                      <a:pt x="552810" y="0"/>
                    </a:lnTo>
                    <a:cubicBezTo>
                      <a:pt x="565043" y="0"/>
                      <a:pt x="574960" y="9917"/>
                      <a:pt x="574960" y="22150"/>
                    </a:cubicBezTo>
                    <a:lnTo>
                      <a:pt x="574960" y="369739"/>
                    </a:lnTo>
                    <a:cubicBezTo>
                      <a:pt x="574960" y="381973"/>
                      <a:pt x="565043" y="391889"/>
                      <a:pt x="552810" y="391889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4" name="Google Shape;1284;p28">
                <a:extLst>
                  <a:ext uri="{FF2B5EF4-FFF2-40B4-BE49-F238E27FC236}">
                    <a16:creationId xmlns:a16="http://schemas.microsoft.com/office/drawing/2014/main" id="{46FE7076-1AF3-5749-555A-1B53B0B06945}"/>
                  </a:ext>
                </a:extLst>
              </p:cNvPr>
              <p:cNvSpPr/>
              <p:nvPr/>
            </p:nvSpPr>
            <p:spPr>
              <a:xfrm>
                <a:off x="1924368" y="5470042"/>
                <a:ext cx="45286" cy="391891"/>
              </a:xfrm>
              <a:custGeom>
                <a:avLst/>
                <a:gdLst/>
                <a:ahLst/>
                <a:cxnLst/>
                <a:rect l="l" t="t" r="r" b="b"/>
                <a:pathLst>
                  <a:path w="45286" h="391891" extrusionOk="0">
                    <a:moveTo>
                      <a:pt x="45286" y="22152"/>
                    </a:moveTo>
                    <a:lnTo>
                      <a:pt x="45286" y="369740"/>
                    </a:lnTo>
                    <a:cubicBezTo>
                      <a:pt x="45286" y="381978"/>
                      <a:pt x="35361" y="391892"/>
                      <a:pt x="23134" y="391892"/>
                    </a:cubicBezTo>
                    <a:lnTo>
                      <a:pt x="0" y="391892"/>
                    </a:lnTo>
                    <a:cubicBezTo>
                      <a:pt x="12227" y="391892"/>
                      <a:pt x="22152" y="381978"/>
                      <a:pt x="22152" y="369740"/>
                    </a:cubicBezTo>
                    <a:lnTo>
                      <a:pt x="22152" y="22152"/>
                    </a:lnTo>
                    <a:cubicBezTo>
                      <a:pt x="22152" y="9925"/>
                      <a:pt x="12227" y="0"/>
                      <a:pt x="0" y="0"/>
                    </a:cubicBezTo>
                    <a:lnTo>
                      <a:pt x="23134" y="0"/>
                    </a:lnTo>
                    <a:cubicBezTo>
                      <a:pt x="35361" y="0"/>
                      <a:pt x="45286" y="9925"/>
                      <a:pt x="45286" y="22152"/>
                    </a:cubicBezTo>
                    <a:close/>
                  </a:path>
                </a:pathLst>
              </a:cu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5" name="Google Shape;1285;p28">
                <a:extLst>
                  <a:ext uri="{FF2B5EF4-FFF2-40B4-BE49-F238E27FC236}">
                    <a16:creationId xmlns:a16="http://schemas.microsoft.com/office/drawing/2014/main" id="{F76FC0AC-E46A-B130-F816-B89BF923A7A7}"/>
                  </a:ext>
                </a:extLst>
              </p:cNvPr>
              <p:cNvSpPr/>
              <p:nvPr/>
            </p:nvSpPr>
            <p:spPr>
              <a:xfrm>
                <a:off x="1433747" y="5509970"/>
                <a:ext cx="496847" cy="294594"/>
              </a:xfrm>
              <a:custGeom>
                <a:avLst/>
                <a:gdLst/>
                <a:ahLst/>
                <a:cxnLst/>
                <a:rect l="l" t="t" r="r" b="b"/>
                <a:pathLst>
                  <a:path w="496847" h="294594" extrusionOk="0">
                    <a:moveTo>
                      <a:pt x="496848" y="294595"/>
                    </a:moveTo>
                    <a:lnTo>
                      <a:pt x="0" y="294595"/>
                    </a:lnTo>
                    <a:lnTo>
                      <a:pt x="0" y="11701"/>
                    </a:lnTo>
                    <a:cubicBezTo>
                      <a:pt x="0" y="5239"/>
                      <a:pt x="5239" y="0"/>
                      <a:pt x="11701" y="0"/>
                    </a:cubicBezTo>
                    <a:lnTo>
                      <a:pt x="485144" y="0"/>
                    </a:lnTo>
                    <a:cubicBezTo>
                      <a:pt x="491607" y="0"/>
                      <a:pt x="496845" y="5239"/>
                      <a:pt x="496845" y="11701"/>
                    </a:cubicBezTo>
                    <a:lnTo>
                      <a:pt x="496845" y="294595"/>
                    </a:lnTo>
                    <a:close/>
                  </a:path>
                </a:pathLst>
              </a:custGeom>
              <a:solidFill>
                <a:srgbClr val="F8F6F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6" name="Google Shape;1286;p28">
                <a:extLst>
                  <a:ext uri="{FF2B5EF4-FFF2-40B4-BE49-F238E27FC236}">
                    <a16:creationId xmlns:a16="http://schemas.microsoft.com/office/drawing/2014/main" id="{46128AA3-3540-66BF-72FB-0753FCAE1FA3}"/>
                  </a:ext>
                </a:extLst>
              </p:cNvPr>
              <p:cNvSpPr/>
              <p:nvPr/>
            </p:nvSpPr>
            <p:spPr>
              <a:xfrm>
                <a:off x="1433747" y="5509970"/>
                <a:ext cx="496847" cy="294594"/>
              </a:xfrm>
              <a:custGeom>
                <a:avLst/>
                <a:gdLst/>
                <a:ahLst/>
                <a:cxnLst/>
                <a:rect l="l" t="t" r="r" b="b"/>
                <a:pathLst>
                  <a:path w="496847" h="294594" extrusionOk="0">
                    <a:moveTo>
                      <a:pt x="496848" y="294595"/>
                    </a:moveTo>
                    <a:lnTo>
                      <a:pt x="0" y="294595"/>
                    </a:lnTo>
                    <a:lnTo>
                      <a:pt x="0" y="11701"/>
                    </a:lnTo>
                    <a:cubicBezTo>
                      <a:pt x="0" y="5239"/>
                      <a:pt x="5239" y="0"/>
                      <a:pt x="11701" y="0"/>
                    </a:cubicBezTo>
                    <a:lnTo>
                      <a:pt x="485144" y="0"/>
                    </a:lnTo>
                    <a:cubicBezTo>
                      <a:pt x="491607" y="0"/>
                      <a:pt x="496845" y="5239"/>
                      <a:pt x="496845" y="11701"/>
                    </a:cubicBezTo>
                    <a:lnTo>
                      <a:pt x="496845" y="294595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7" name="Google Shape;1287;p28">
                <a:extLst>
                  <a:ext uri="{FF2B5EF4-FFF2-40B4-BE49-F238E27FC236}">
                    <a16:creationId xmlns:a16="http://schemas.microsoft.com/office/drawing/2014/main" id="{8DAB733F-7205-A31F-3BDC-2FD78E411F94}"/>
                  </a:ext>
                </a:extLst>
              </p:cNvPr>
              <p:cNvSpPr/>
              <p:nvPr/>
            </p:nvSpPr>
            <p:spPr>
              <a:xfrm>
                <a:off x="1895254" y="5509973"/>
                <a:ext cx="35337" cy="294598"/>
              </a:xfrm>
              <a:custGeom>
                <a:avLst/>
                <a:gdLst/>
                <a:ahLst/>
                <a:cxnLst/>
                <a:rect l="l" t="t" r="r" b="b"/>
                <a:pathLst>
                  <a:path w="35337" h="294598" extrusionOk="0">
                    <a:moveTo>
                      <a:pt x="35338" y="11695"/>
                    </a:moveTo>
                    <a:lnTo>
                      <a:pt x="35338" y="294598"/>
                    </a:lnTo>
                    <a:lnTo>
                      <a:pt x="11706" y="294598"/>
                    </a:lnTo>
                    <a:lnTo>
                      <a:pt x="11706" y="11695"/>
                    </a:lnTo>
                    <a:cubicBezTo>
                      <a:pt x="11706" y="5240"/>
                      <a:pt x="6466" y="0"/>
                      <a:pt x="0" y="0"/>
                    </a:cubicBezTo>
                    <a:lnTo>
                      <a:pt x="23643" y="0"/>
                    </a:lnTo>
                    <a:cubicBezTo>
                      <a:pt x="30097" y="0"/>
                      <a:pt x="35338" y="5240"/>
                      <a:pt x="35338" y="11695"/>
                    </a:cubicBezTo>
                    <a:close/>
                  </a:path>
                </a:pathLst>
              </a:cu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8" name="Google Shape;1288;p28">
                <a:extLst>
                  <a:ext uri="{FF2B5EF4-FFF2-40B4-BE49-F238E27FC236}">
                    <a16:creationId xmlns:a16="http://schemas.microsoft.com/office/drawing/2014/main" id="{9982F86D-EED2-A4AB-4ED6-E5FB84872FE1}"/>
                  </a:ext>
                </a:extLst>
              </p:cNvPr>
              <p:cNvSpPr/>
              <p:nvPr/>
            </p:nvSpPr>
            <p:spPr>
              <a:xfrm>
                <a:off x="1394691" y="5804565"/>
                <a:ext cx="574959" cy="57370"/>
              </a:xfrm>
              <a:custGeom>
                <a:avLst/>
                <a:gdLst/>
                <a:ahLst/>
                <a:cxnLst/>
                <a:rect l="l" t="t" r="r" b="b"/>
                <a:pathLst>
                  <a:path w="574959" h="57370" extrusionOk="0">
                    <a:moveTo>
                      <a:pt x="552810" y="57371"/>
                    </a:moveTo>
                    <a:lnTo>
                      <a:pt x="22150" y="57371"/>
                    </a:lnTo>
                    <a:cubicBezTo>
                      <a:pt x="9917" y="57371"/>
                      <a:pt x="0" y="47455"/>
                      <a:pt x="0" y="35221"/>
                    </a:cubicBezTo>
                    <a:lnTo>
                      <a:pt x="0" y="0"/>
                    </a:lnTo>
                    <a:lnTo>
                      <a:pt x="574960" y="0"/>
                    </a:lnTo>
                    <a:lnTo>
                      <a:pt x="574960" y="35221"/>
                    </a:lnTo>
                    <a:cubicBezTo>
                      <a:pt x="574960" y="47455"/>
                      <a:pt x="565043" y="57371"/>
                      <a:pt x="552810" y="5737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9" name="Google Shape;1289;p28">
                <a:extLst>
                  <a:ext uri="{FF2B5EF4-FFF2-40B4-BE49-F238E27FC236}">
                    <a16:creationId xmlns:a16="http://schemas.microsoft.com/office/drawing/2014/main" id="{3A42A142-254A-021C-C0DC-23C50ECA263C}"/>
                  </a:ext>
                </a:extLst>
              </p:cNvPr>
              <p:cNvSpPr/>
              <p:nvPr/>
            </p:nvSpPr>
            <p:spPr>
              <a:xfrm>
                <a:off x="1924368" y="5804571"/>
                <a:ext cx="45286" cy="57362"/>
              </a:xfrm>
              <a:custGeom>
                <a:avLst/>
                <a:gdLst/>
                <a:ahLst/>
                <a:cxnLst/>
                <a:rect l="l" t="t" r="r" b="b"/>
                <a:pathLst>
                  <a:path w="45286" h="57362" extrusionOk="0">
                    <a:moveTo>
                      <a:pt x="45286" y="0"/>
                    </a:moveTo>
                    <a:lnTo>
                      <a:pt x="45286" y="35211"/>
                    </a:lnTo>
                    <a:cubicBezTo>
                      <a:pt x="45286" y="47449"/>
                      <a:pt x="35361" y="57363"/>
                      <a:pt x="23134" y="57363"/>
                    </a:cubicBezTo>
                    <a:lnTo>
                      <a:pt x="0" y="57363"/>
                    </a:lnTo>
                    <a:cubicBezTo>
                      <a:pt x="12227" y="57363"/>
                      <a:pt x="22152" y="47449"/>
                      <a:pt x="22152" y="35211"/>
                    </a:cubicBezTo>
                    <a:lnTo>
                      <a:pt x="22152" y="0"/>
                    </a:lnTo>
                    <a:close/>
                  </a:path>
                </a:pathLst>
              </a:cu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290" name="Google Shape;1290;p28">
              <a:extLst>
                <a:ext uri="{FF2B5EF4-FFF2-40B4-BE49-F238E27FC236}">
                  <a16:creationId xmlns:a16="http://schemas.microsoft.com/office/drawing/2014/main" id="{D2C00D2F-07F5-C339-0A40-888FDEDED58B}"/>
                </a:ext>
              </a:extLst>
            </p:cNvPr>
            <p:cNvSpPr/>
            <p:nvPr/>
          </p:nvSpPr>
          <p:spPr>
            <a:xfrm>
              <a:off x="1517702" y="5497663"/>
              <a:ext cx="328941" cy="223709"/>
            </a:xfrm>
            <a:custGeom>
              <a:avLst/>
              <a:gdLst/>
              <a:ahLst/>
              <a:cxnLst/>
              <a:rect l="l" t="t" r="r" b="b"/>
              <a:pathLst>
                <a:path w="328941" h="223709" extrusionOk="0">
                  <a:moveTo>
                    <a:pt x="320267" y="118985"/>
                  </a:moveTo>
                  <a:lnTo>
                    <a:pt x="173146" y="118985"/>
                  </a:lnTo>
                  <a:lnTo>
                    <a:pt x="173146" y="8675"/>
                  </a:lnTo>
                  <a:cubicBezTo>
                    <a:pt x="173146" y="3883"/>
                    <a:pt x="169263" y="0"/>
                    <a:pt x="164471" y="0"/>
                  </a:cubicBezTo>
                  <a:cubicBezTo>
                    <a:pt x="159679" y="0"/>
                    <a:pt x="155796" y="3883"/>
                    <a:pt x="155796" y="8675"/>
                  </a:cubicBezTo>
                  <a:lnTo>
                    <a:pt x="155796" y="118985"/>
                  </a:lnTo>
                  <a:lnTo>
                    <a:pt x="8675" y="118985"/>
                  </a:lnTo>
                  <a:cubicBezTo>
                    <a:pt x="3883" y="118985"/>
                    <a:pt x="0" y="122868"/>
                    <a:pt x="0" y="127660"/>
                  </a:cubicBezTo>
                  <a:lnTo>
                    <a:pt x="0" y="215034"/>
                  </a:lnTo>
                  <a:cubicBezTo>
                    <a:pt x="0" y="219826"/>
                    <a:pt x="3883" y="223709"/>
                    <a:pt x="8675" y="223709"/>
                  </a:cubicBezTo>
                  <a:cubicBezTo>
                    <a:pt x="13467" y="223709"/>
                    <a:pt x="17350" y="219826"/>
                    <a:pt x="17350" y="215034"/>
                  </a:cubicBezTo>
                  <a:lnTo>
                    <a:pt x="17350" y="136335"/>
                  </a:lnTo>
                  <a:lnTo>
                    <a:pt x="155796" y="136335"/>
                  </a:lnTo>
                  <a:lnTo>
                    <a:pt x="155796" y="215034"/>
                  </a:lnTo>
                  <a:cubicBezTo>
                    <a:pt x="155796" y="219826"/>
                    <a:pt x="159679" y="223709"/>
                    <a:pt x="164471" y="223709"/>
                  </a:cubicBezTo>
                  <a:cubicBezTo>
                    <a:pt x="169263" y="223709"/>
                    <a:pt x="173146" y="219826"/>
                    <a:pt x="173146" y="215034"/>
                  </a:cubicBezTo>
                  <a:lnTo>
                    <a:pt x="173146" y="136335"/>
                  </a:lnTo>
                  <a:lnTo>
                    <a:pt x="311591" y="136335"/>
                  </a:lnTo>
                  <a:lnTo>
                    <a:pt x="311591" y="215034"/>
                  </a:lnTo>
                  <a:cubicBezTo>
                    <a:pt x="311591" y="219826"/>
                    <a:pt x="315474" y="223709"/>
                    <a:pt x="320266" y="223709"/>
                  </a:cubicBezTo>
                  <a:cubicBezTo>
                    <a:pt x="325058" y="223709"/>
                    <a:pt x="328941" y="219826"/>
                    <a:pt x="328941" y="215034"/>
                  </a:cubicBezTo>
                  <a:lnTo>
                    <a:pt x="328941" y="127660"/>
                  </a:lnTo>
                  <a:cubicBezTo>
                    <a:pt x="328942" y="122869"/>
                    <a:pt x="325059" y="118985"/>
                    <a:pt x="320267" y="11898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1" name="Google Shape;1291;p28">
              <a:extLst>
                <a:ext uri="{FF2B5EF4-FFF2-40B4-BE49-F238E27FC236}">
                  <a16:creationId xmlns:a16="http://schemas.microsoft.com/office/drawing/2014/main" id="{8046506C-03B7-3DBA-5D43-ACEBB135EFB3}"/>
                </a:ext>
              </a:extLst>
            </p:cNvPr>
            <p:cNvSpPr/>
            <p:nvPr/>
          </p:nvSpPr>
          <p:spPr>
            <a:xfrm>
              <a:off x="1584103" y="5447909"/>
              <a:ext cx="196137" cy="83375"/>
            </a:xfrm>
            <a:custGeom>
              <a:avLst/>
              <a:gdLst/>
              <a:ahLst/>
              <a:cxnLst/>
              <a:rect l="l" t="t" r="r" b="b"/>
              <a:pathLst>
                <a:path w="196137" h="83375" extrusionOk="0">
                  <a:moveTo>
                    <a:pt x="0" y="0"/>
                  </a:moveTo>
                  <a:lnTo>
                    <a:pt x="196138" y="0"/>
                  </a:lnTo>
                  <a:lnTo>
                    <a:pt x="196138" y="83375"/>
                  </a:lnTo>
                  <a:lnTo>
                    <a:pt x="0" y="8337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2" name="Google Shape;1292;p28">
              <a:extLst>
                <a:ext uri="{FF2B5EF4-FFF2-40B4-BE49-F238E27FC236}">
                  <a16:creationId xmlns:a16="http://schemas.microsoft.com/office/drawing/2014/main" id="{743B1429-4104-CEF9-8A76-E88BDBF3C35C}"/>
                </a:ext>
              </a:extLst>
            </p:cNvPr>
            <p:cNvSpPr/>
            <p:nvPr/>
          </p:nvSpPr>
          <p:spPr>
            <a:xfrm>
              <a:off x="1757106" y="5447909"/>
              <a:ext cx="23134" cy="83375"/>
            </a:xfrm>
            <a:custGeom>
              <a:avLst/>
              <a:gdLst/>
              <a:ahLst/>
              <a:cxnLst/>
              <a:rect l="l" t="t" r="r" b="b"/>
              <a:pathLst>
                <a:path w="23134" h="83375" extrusionOk="0">
                  <a:moveTo>
                    <a:pt x="0" y="0"/>
                  </a:moveTo>
                  <a:lnTo>
                    <a:pt x="23134" y="0"/>
                  </a:lnTo>
                  <a:lnTo>
                    <a:pt x="23134" y="83375"/>
                  </a:lnTo>
                  <a:lnTo>
                    <a:pt x="0" y="83375"/>
                  </a:lnTo>
                  <a:close/>
                </a:path>
              </a:pathLst>
            </a:custGeom>
            <a:solidFill>
              <a:srgbClr val="000000">
                <a:alpha val="1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3" name="Google Shape;1293;p28">
              <a:extLst>
                <a:ext uri="{FF2B5EF4-FFF2-40B4-BE49-F238E27FC236}">
                  <a16:creationId xmlns:a16="http://schemas.microsoft.com/office/drawing/2014/main" id="{F7377F0F-78C8-459B-329F-CDFF8544E7A5}"/>
                </a:ext>
              </a:extLst>
            </p:cNvPr>
            <p:cNvSpPr/>
            <p:nvPr/>
          </p:nvSpPr>
          <p:spPr>
            <a:xfrm>
              <a:off x="1620394" y="5697461"/>
              <a:ext cx="123556" cy="52521"/>
            </a:xfrm>
            <a:custGeom>
              <a:avLst/>
              <a:gdLst/>
              <a:ahLst/>
              <a:cxnLst/>
              <a:rect l="l" t="t" r="r" b="b"/>
              <a:pathLst>
                <a:path w="123556" h="52521" extrusionOk="0">
                  <a:moveTo>
                    <a:pt x="0" y="0"/>
                  </a:moveTo>
                  <a:lnTo>
                    <a:pt x="123557" y="0"/>
                  </a:lnTo>
                  <a:lnTo>
                    <a:pt x="123557" y="52522"/>
                  </a:lnTo>
                  <a:lnTo>
                    <a:pt x="0" y="5252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4" name="Google Shape;1294;p28">
              <a:extLst>
                <a:ext uri="{FF2B5EF4-FFF2-40B4-BE49-F238E27FC236}">
                  <a16:creationId xmlns:a16="http://schemas.microsoft.com/office/drawing/2014/main" id="{03449F60-8A23-32C1-964B-B53935FBD5EC}"/>
                </a:ext>
              </a:extLst>
            </p:cNvPr>
            <p:cNvSpPr/>
            <p:nvPr/>
          </p:nvSpPr>
          <p:spPr>
            <a:xfrm>
              <a:off x="1720816" y="5697461"/>
              <a:ext cx="23134" cy="52521"/>
            </a:xfrm>
            <a:custGeom>
              <a:avLst/>
              <a:gdLst/>
              <a:ahLst/>
              <a:cxnLst/>
              <a:rect l="l" t="t" r="r" b="b"/>
              <a:pathLst>
                <a:path w="23134" h="52521" extrusionOk="0">
                  <a:moveTo>
                    <a:pt x="0" y="0"/>
                  </a:moveTo>
                  <a:lnTo>
                    <a:pt x="23134" y="0"/>
                  </a:lnTo>
                  <a:lnTo>
                    <a:pt x="23134" y="52522"/>
                  </a:lnTo>
                  <a:lnTo>
                    <a:pt x="0" y="52522"/>
                  </a:lnTo>
                  <a:close/>
                </a:path>
              </a:pathLst>
            </a:custGeom>
            <a:solidFill>
              <a:srgbClr val="000000">
                <a:alpha val="1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295" name="Google Shape;1295;p28">
              <a:extLst>
                <a:ext uri="{FF2B5EF4-FFF2-40B4-BE49-F238E27FC236}">
                  <a16:creationId xmlns:a16="http://schemas.microsoft.com/office/drawing/2014/main" id="{233F3119-BF15-7B9C-6A2E-A5D108E1D5A6}"/>
                </a:ext>
              </a:extLst>
            </p:cNvPr>
            <p:cNvGrpSpPr/>
            <p:nvPr/>
          </p:nvGrpSpPr>
          <p:grpSpPr>
            <a:xfrm>
              <a:off x="1464597" y="5697461"/>
              <a:ext cx="435150" cy="52521"/>
              <a:chOff x="1464597" y="5697461"/>
              <a:chExt cx="435150" cy="52521"/>
            </a:xfrm>
          </p:grpSpPr>
          <p:sp>
            <p:nvSpPr>
              <p:cNvPr id="1296" name="Google Shape;1296;p28">
                <a:extLst>
                  <a:ext uri="{FF2B5EF4-FFF2-40B4-BE49-F238E27FC236}">
                    <a16:creationId xmlns:a16="http://schemas.microsoft.com/office/drawing/2014/main" id="{E383F9E6-E74C-9F81-36C5-79BD79EC146D}"/>
                  </a:ext>
                </a:extLst>
              </p:cNvPr>
              <p:cNvSpPr/>
              <p:nvPr/>
            </p:nvSpPr>
            <p:spPr>
              <a:xfrm>
                <a:off x="1776191" y="5697461"/>
                <a:ext cx="123556" cy="52521"/>
              </a:xfrm>
              <a:custGeom>
                <a:avLst/>
                <a:gdLst/>
                <a:ahLst/>
                <a:cxnLst/>
                <a:rect l="l" t="t" r="r" b="b"/>
                <a:pathLst>
                  <a:path w="123556" h="52521" extrusionOk="0">
                    <a:moveTo>
                      <a:pt x="0" y="0"/>
                    </a:moveTo>
                    <a:lnTo>
                      <a:pt x="123557" y="0"/>
                    </a:lnTo>
                    <a:lnTo>
                      <a:pt x="123557" y="52522"/>
                    </a:lnTo>
                    <a:lnTo>
                      <a:pt x="0" y="52522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7" name="Google Shape;1297;p28">
                <a:extLst>
                  <a:ext uri="{FF2B5EF4-FFF2-40B4-BE49-F238E27FC236}">
                    <a16:creationId xmlns:a16="http://schemas.microsoft.com/office/drawing/2014/main" id="{D532C3A2-1695-3F00-2B0C-99CB4A005CF0}"/>
                  </a:ext>
                </a:extLst>
              </p:cNvPr>
              <p:cNvSpPr/>
              <p:nvPr/>
            </p:nvSpPr>
            <p:spPr>
              <a:xfrm>
                <a:off x="1464597" y="5697461"/>
                <a:ext cx="123556" cy="52521"/>
              </a:xfrm>
              <a:custGeom>
                <a:avLst/>
                <a:gdLst/>
                <a:ahLst/>
                <a:cxnLst/>
                <a:rect l="l" t="t" r="r" b="b"/>
                <a:pathLst>
                  <a:path w="123556" h="52521" extrusionOk="0">
                    <a:moveTo>
                      <a:pt x="0" y="0"/>
                    </a:moveTo>
                    <a:lnTo>
                      <a:pt x="123557" y="0"/>
                    </a:lnTo>
                    <a:lnTo>
                      <a:pt x="123557" y="52522"/>
                    </a:lnTo>
                    <a:lnTo>
                      <a:pt x="0" y="52522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98" name="Google Shape;1298;p28">
              <a:extLst>
                <a:ext uri="{FF2B5EF4-FFF2-40B4-BE49-F238E27FC236}">
                  <a16:creationId xmlns:a16="http://schemas.microsoft.com/office/drawing/2014/main" id="{07C01F5A-13E9-8FA2-6366-B71E1D04FEA8}"/>
                </a:ext>
              </a:extLst>
            </p:cNvPr>
            <p:cNvGrpSpPr/>
            <p:nvPr/>
          </p:nvGrpSpPr>
          <p:grpSpPr>
            <a:xfrm>
              <a:off x="1564783" y="5697461"/>
              <a:ext cx="334965" cy="52521"/>
              <a:chOff x="1564783" y="5697461"/>
              <a:chExt cx="334965" cy="52521"/>
            </a:xfrm>
          </p:grpSpPr>
          <p:sp>
            <p:nvSpPr>
              <p:cNvPr id="1299" name="Google Shape;1299;p28">
                <a:extLst>
                  <a:ext uri="{FF2B5EF4-FFF2-40B4-BE49-F238E27FC236}">
                    <a16:creationId xmlns:a16="http://schemas.microsoft.com/office/drawing/2014/main" id="{86C30A45-11C0-17B1-E246-E87EF3AB9492}"/>
                  </a:ext>
                </a:extLst>
              </p:cNvPr>
              <p:cNvSpPr/>
              <p:nvPr/>
            </p:nvSpPr>
            <p:spPr>
              <a:xfrm>
                <a:off x="1876614" y="5697461"/>
                <a:ext cx="23134" cy="52521"/>
              </a:xfrm>
              <a:custGeom>
                <a:avLst/>
                <a:gdLst/>
                <a:ahLst/>
                <a:cxnLst/>
                <a:rect l="l" t="t" r="r" b="b"/>
                <a:pathLst>
                  <a:path w="23134" h="52521" extrusionOk="0">
                    <a:moveTo>
                      <a:pt x="0" y="0"/>
                    </a:moveTo>
                    <a:lnTo>
                      <a:pt x="23134" y="0"/>
                    </a:lnTo>
                    <a:lnTo>
                      <a:pt x="23134" y="52522"/>
                    </a:lnTo>
                    <a:lnTo>
                      <a:pt x="0" y="52522"/>
                    </a:lnTo>
                    <a:close/>
                  </a:path>
                </a:pathLst>
              </a:cu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0" name="Google Shape;1300;p28">
                <a:extLst>
                  <a:ext uri="{FF2B5EF4-FFF2-40B4-BE49-F238E27FC236}">
                    <a16:creationId xmlns:a16="http://schemas.microsoft.com/office/drawing/2014/main" id="{AD3C8B87-F118-542F-21DD-8BB377C8EA95}"/>
                  </a:ext>
                </a:extLst>
              </p:cNvPr>
              <p:cNvSpPr/>
              <p:nvPr/>
            </p:nvSpPr>
            <p:spPr>
              <a:xfrm>
                <a:off x="1564783" y="5697461"/>
                <a:ext cx="23134" cy="52521"/>
              </a:xfrm>
              <a:custGeom>
                <a:avLst/>
                <a:gdLst/>
                <a:ahLst/>
                <a:cxnLst/>
                <a:rect l="l" t="t" r="r" b="b"/>
                <a:pathLst>
                  <a:path w="23134" h="52521" extrusionOk="0">
                    <a:moveTo>
                      <a:pt x="0" y="0"/>
                    </a:moveTo>
                    <a:lnTo>
                      <a:pt x="23134" y="0"/>
                    </a:lnTo>
                    <a:lnTo>
                      <a:pt x="23134" y="52522"/>
                    </a:lnTo>
                    <a:lnTo>
                      <a:pt x="0" y="52522"/>
                    </a:lnTo>
                    <a:close/>
                  </a:path>
                </a:pathLst>
              </a:cu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301" name="Google Shape;1301;p28">
            <a:extLst>
              <a:ext uri="{FF2B5EF4-FFF2-40B4-BE49-F238E27FC236}">
                <a16:creationId xmlns:a16="http://schemas.microsoft.com/office/drawing/2014/main" id="{28FF6D48-A805-A500-11DB-677DEB1E5D8D}"/>
              </a:ext>
            </a:extLst>
          </p:cNvPr>
          <p:cNvGrpSpPr/>
          <p:nvPr/>
        </p:nvGrpSpPr>
        <p:grpSpPr>
          <a:xfrm>
            <a:off x="4341846" y="2022999"/>
            <a:ext cx="460258" cy="438807"/>
            <a:chOff x="9265803" y="3661763"/>
            <a:chExt cx="574963" cy="548166"/>
          </a:xfrm>
        </p:grpSpPr>
        <p:sp>
          <p:nvSpPr>
            <p:cNvPr id="1302" name="Google Shape;1302;p28">
              <a:extLst>
                <a:ext uri="{FF2B5EF4-FFF2-40B4-BE49-F238E27FC236}">
                  <a16:creationId xmlns:a16="http://schemas.microsoft.com/office/drawing/2014/main" id="{FA955D54-E324-F3D3-ACF7-4571476B7032}"/>
                </a:ext>
              </a:extLst>
            </p:cNvPr>
            <p:cNvSpPr/>
            <p:nvPr/>
          </p:nvSpPr>
          <p:spPr>
            <a:xfrm>
              <a:off x="9265803" y="3661763"/>
              <a:ext cx="267811" cy="446939"/>
            </a:xfrm>
            <a:custGeom>
              <a:avLst/>
              <a:gdLst/>
              <a:ahLst/>
              <a:cxnLst/>
              <a:rect l="l" t="t" r="r" b="b"/>
              <a:pathLst>
                <a:path w="267811" h="446939" extrusionOk="0">
                  <a:moveTo>
                    <a:pt x="238500" y="446939"/>
                  </a:moveTo>
                  <a:lnTo>
                    <a:pt x="29313" y="446939"/>
                  </a:lnTo>
                  <a:cubicBezTo>
                    <a:pt x="13124" y="446939"/>
                    <a:pt x="0" y="433815"/>
                    <a:pt x="0" y="417626"/>
                  </a:cubicBezTo>
                  <a:lnTo>
                    <a:pt x="0" y="29313"/>
                  </a:lnTo>
                  <a:cubicBezTo>
                    <a:pt x="0" y="13123"/>
                    <a:pt x="13124" y="0"/>
                    <a:pt x="29313" y="0"/>
                  </a:cubicBezTo>
                  <a:lnTo>
                    <a:pt x="238499" y="0"/>
                  </a:lnTo>
                  <a:cubicBezTo>
                    <a:pt x="254689" y="0"/>
                    <a:pt x="267812" y="13124"/>
                    <a:pt x="267812" y="29313"/>
                  </a:cubicBezTo>
                  <a:lnTo>
                    <a:pt x="267812" y="417626"/>
                  </a:lnTo>
                  <a:cubicBezTo>
                    <a:pt x="267813" y="433815"/>
                    <a:pt x="254689" y="446939"/>
                    <a:pt x="238500" y="44693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3" name="Google Shape;1303;p28">
              <a:extLst>
                <a:ext uri="{FF2B5EF4-FFF2-40B4-BE49-F238E27FC236}">
                  <a16:creationId xmlns:a16="http://schemas.microsoft.com/office/drawing/2014/main" id="{D7EB676B-6EDE-92DA-07FC-5F54A3B4B2FE}"/>
                </a:ext>
              </a:extLst>
            </p:cNvPr>
            <p:cNvSpPr/>
            <p:nvPr/>
          </p:nvSpPr>
          <p:spPr>
            <a:xfrm>
              <a:off x="9572952" y="3728835"/>
              <a:ext cx="267811" cy="446940"/>
            </a:xfrm>
            <a:custGeom>
              <a:avLst/>
              <a:gdLst/>
              <a:ahLst/>
              <a:cxnLst/>
              <a:rect l="l" t="t" r="r" b="b"/>
              <a:pathLst>
                <a:path w="267811" h="446940" extrusionOk="0">
                  <a:moveTo>
                    <a:pt x="238500" y="446940"/>
                  </a:moveTo>
                  <a:lnTo>
                    <a:pt x="29313" y="446940"/>
                  </a:lnTo>
                  <a:cubicBezTo>
                    <a:pt x="13123" y="446940"/>
                    <a:pt x="0" y="433816"/>
                    <a:pt x="0" y="417627"/>
                  </a:cubicBezTo>
                  <a:lnTo>
                    <a:pt x="0" y="29313"/>
                  </a:lnTo>
                  <a:cubicBezTo>
                    <a:pt x="0" y="13123"/>
                    <a:pt x="13124" y="0"/>
                    <a:pt x="29313" y="0"/>
                  </a:cubicBezTo>
                  <a:lnTo>
                    <a:pt x="238499" y="0"/>
                  </a:lnTo>
                  <a:cubicBezTo>
                    <a:pt x="254689" y="0"/>
                    <a:pt x="267812" y="13124"/>
                    <a:pt x="267812" y="29313"/>
                  </a:cubicBezTo>
                  <a:lnTo>
                    <a:pt x="267812" y="417626"/>
                  </a:lnTo>
                  <a:cubicBezTo>
                    <a:pt x="267813" y="433816"/>
                    <a:pt x="254689" y="446940"/>
                    <a:pt x="238500" y="44694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4" name="Google Shape;1304;p28">
              <a:extLst>
                <a:ext uri="{FF2B5EF4-FFF2-40B4-BE49-F238E27FC236}">
                  <a16:creationId xmlns:a16="http://schemas.microsoft.com/office/drawing/2014/main" id="{315C5866-69B1-DCF4-BD7E-FAA84B6B74FF}"/>
                </a:ext>
              </a:extLst>
            </p:cNvPr>
            <p:cNvSpPr/>
            <p:nvPr/>
          </p:nvSpPr>
          <p:spPr>
            <a:xfrm>
              <a:off x="9480160" y="3661767"/>
              <a:ext cx="53452" cy="481092"/>
            </a:xfrm>
            <a:custGeom>
              <a:avLst/>
              <a:gdLst/>
              <a:ahLst/>
              <a:cxnLst/>
              <a:rect l="l" t="t" r="r" b="b"/>
              <a:pathLst>
                <a:path w="53452" h="481092" extrusionOk="0">
                  <a:moveTo>
                    <a:pt x="53453" y="29305"/>
                  </a:moveTo>
                  <a:lnTo>
                    <a:pt x="53453" y="451775"/>
                  </a:lnTo>
                  <a:cubicBezTo>
                    <a:pt x="53453" y="467966"/>
                    <a:pt x="40338" y="481092"/>
                    <a:pt x="24147" y="481092"/>
                  </a:cubicBezTo>
                  <a:lnTo>
                    <a:pt x="0" y="481092"/>
                  </a:lnTo>
                  <a:cubicBezTo>
                    <a:pt x="16191" y="481092"/>
                    <a:pt x="29318" y="467966"/>
                    <a:pt x="29318" y="451775"/>
                  </a:cubicBezTo>
                  <a:lnTo>
                    <a:pt x="29318" y="29305"/>
                  </a:lnTo>
                  <a:cubicBezTo>
                    <a:pt x="29318" y="13114"/>
                    <a:pt x="16191" y="0"/>
                    <a:pt x="0" y="0"/>
                  </a:cubicBezTo>
                  <a:lnTo>
                    <a:pt x="24147" y="0"/>
                  </a:lnTo>
                  <a:cubicBezTo>
                    <a:pt x="40337" y="0"/>
                    <a:pt x="53453" y="13114"/>
                    <a:pt x="53453" y="29305"/>
                  </a:cubicBezTo>
                  <a:close/>
                </a:path>
              </a:pathLst>
            </a:custGeom>
            <a:solidFill>
              <a:srgbClr val="000000">
                <a:alpha val="1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5" name="Google Shape;1305;p28">
              <a:extLst>
                <a:ext uri="{FF2B5EF4-FFF2-40B4-BE49-F238E27FC236}">
                  <a16:creationId xmlns:a16="http://schemas.microsoft.com/office/drawing/2014/main" id="{6BD2E779-2982-EB20-FDEF-64EF03F07636}"/>
                </a:ext>
              </a:extLst>
            </p:cNvPr>
            <p:cNvSpPr/>
            <p:nvPr/>
          </p:nvSpPr>
          <p:spPr>
            <a:xfrm>
              <a:off x="9787313" y="3728832"/>
              <a:ext cx="53453" cy="481092"/>
            </a:xfrm>
            <a:custGeom>
              <a:avLst/>
              <a:gdLst/>
              <a:ahLst/>
              <a:cxnLst/>
              <a:rect l="l" t="t" r="r" b="b"/>
              <a:pathLst>
                <a:path w="53453" h="481092" extrusionOk="0">
                  <a:moveTo>
                    <a:pt x="53454" y="29318"/>
                  </a:moveTo>
                  <a:lnTo>
                    <a:pt x="53454" y="451787"/>
                  </a:lnTo>
                  <a:cubicBezTo>
                    <a:pt x="53454" y="467978"/>
                    <a:pt x="40327" y="481092"/>
                    <a:pt x="24136" y="481092"/>
                  </a:cubicBezTo>
                  <a:lnTo>
                    <a:pt x="0" y="481092"/>
                  </a:lnTo>
                  <a:cubicBezTo>
                    <a:pt x="16191" y="481092"/>
                    <a:pt x="29305" y="467978"/>
                    <a:pt x="29305" y="451787"/>
                  </a:cubicBezTo>
                  <a:lnTo>
                    <a:pt x="29305" y="29318"/>
                  </a:lnTo>
                  <a:cubicBezTo>
                    <a:pt x="29305" y="13126"/>
                    <a:pt x="16191" y="0"/>
                    <a:pt x="0" y="0"/>
                  </a:cubicBezTo>
                  <a:lnTo>
                    <a:pt x="24136" y="0"/>
                  </a:lnTo>
                  <a:cubicBezTo>
                    <a:pt x="40327" y="1"/>
                    <a:pt x="53454" y="13126"/>
                    <a:pt x="53454" y="29318"/>
                  </a:cubicBezTo>
                  <a:close/>
                </a:path>
              </a:pathLst>
            </a:custGeom>
            <a:solidFill>
              <a:srgbClr val="000000">
                <a:alpha val="1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6" name="Google Shape;1306;p28">
              <a:extLst>
                <a:ext uri="{FF2B5EF4-FFF2-40B4-BE49-F238E27FC236}">
                  <a16:creationId xmlns:a16="http://schemas.microsoft.com/office/drawing/2014/main" id="{5928DAF0-6100-2216-4BA6-788366A7F309}"/>
                </a:ext>
              </a:extLst>
            </p:cNvPr>
            <p:cNvSpPr/>
            <p:nvPr/>
          </p:nvSpPr>
          <p:spPr>
            <a:xfrm>
              <a:off x="9265803" y="4062582"/>
              <a:ext cx="267813" cy="80273"/>
            </a:xfrm>
            <a:custGeom>
              <a:avLst/>
              <a:gdLst/>
              <a:ahLst/>
              <a:cxnLst/>
              <a:rect l="l" t="t" r="r" b="b"/>
              <a:pathLst>
                <a:path w="267813" h="80273" extrusionOk="0">
                  <a:moveTo>
                    <a:pt x="238500" y="80274"/>
                  </a:moveTo>
                  <a:lnTo>
                    <a:pt x="29313" y="80274"/>
                  </a:lnTo>
                  <a:cubicBezTo>
                    <a:pt x="13124" y="80274"/>
                    <a:pt x="0" y="67149"/>
                    <a:pt x="0" y="50961"/>
                  </a:cubicBezTo>
                  <a:lnTo>
                    <a:pt x="0" y="0"/>
                  </a:lnTo>
                  <a:lnTo>
                    <a:pt x="267813" y="0"/>
                  </a:lnTo>
                  <a:lnTo>
                    <a:pt x="267813" y="50961"/>
                  </a:lnTo>
                  <a:cubicBezTo>
                    <a:pt x="267813" y="67149"/>
                    <a:pt x="254689" y="80274"/>
                    <a:pt x="238500" y="8027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7" name="Google Shape;1307;p28">
              <a:extLst>
                <a:ext uri="{FF2B5EF4-FFF2-40B4-BE49-F238E27FC236}">
                  <a16:creationId xmlns:a16="http://schemas.microsoft.com/office/drawing/2014/main" id="{AF0135BA-BBD5-0BC7-05CA-7372B5259783}"/>
                </a:ext>
              </a:extLst>
            </p:cNvPr>
            <p:cNvSpPr/>
            <p:nvPr/>
          </p:nvSpPr>
          <p:spPr>
            <a:xfrm>
              <a:off x="9480101" y="4062586"/>
              <a:ext cx="53510" cy="80272"/>
            </a:xfrm>
            <a:custGeom>
              <a:avLst/>
              <a:gdLst/>
              <a:ahLst/>
              <a:cxnLst/>
              <a:rect l="l" t="t" r="r" b="b"/>
              <a:pathLst>
                <a:path w="53510" h="80272" extrusionOk="0">
                  <a:moveTo>
                    <a:pt x="53511" y="0"/>
                  </a:moveTo>
                  <a:lnTo>
                    <a:pt x="53511" y="50955"/>
                  </a:lnTo>
                  <a:cubicBezTo>
                    <a:pt x="53511" y="67146"/>
                    <a:pt x="40397" y="80273"/>
                    <a:pt x="24206" y="80273"/>
                  </a:cubicBezTo>
                  <a:lnTo>
                    <a:pt x="0" y="80273"/>
                  </a:lnTo>
                  <a:cubicBezTo>
                    <a:pt x="16191" y="80273"/>
                    <a:pt x="29318" y="67146"/>
                    <a:pt x="29318" y="50955"/>
                  </a:cubicBezTo>
                  <a:lnTo>
                    <a:pt x="29318" y="0"/>
                  </a:lnTo>
                  <a:close/>
                </a:path>
              </a:pathLst>
            </a:custGeom>
            <a:solidFill>
              <a:srgbClr val="000000">
                <a:alpha val="1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8" name="Google Shape;1308;p28">
              <a:extLst>
                <a:ext uri="{FF2B5EF4-FFF2-40B4-BE49-F238E27FC236}">
                  <a16:creationId xmlns:a16="http://schemas.microsoft.com/office/drawing/2014/main" id="{3980E5BA-C0C6-0546-853D-F889882CEE26}"/>
                </a:ext>
              </a:extLst>
            </p:cNvPr>
            <p:cNvSpPr/>
            <p:nvPr/>
          </p:nvSpPr>
          <p:spPr>
            <a:xfrm>
              <a:off x="9382853" y="4094045"/>
              <a:ext cx="33711" cy="17347"/>
            </a:xfrm>
            <a:custGeom>
              <a:avLst/>
              <a:gdLst/>
              <a:ahLst/>
              <a:cxnLst/>
              <a:rect l="l" t="t" r="r" b="b"/>
              <a:pathLst>
                <a:path w="33711" h="17347" extrusionOk="0">
                  <a:moveTo>
                    <a:pt x="25038" y="17348"/>
                  </a:moveTo>
                  <a:lnTo>
                    <a:pt x="8674" y="17348"/>
                  </a:lnTo>
                  <a:cubicBezTo>
                    <a:pt x="3883" y="17348"/>
                    <a:pt x="0" y="13464"/>
                    <a:pt x="0" y="8674"/>
                  </a:cubicBezTo>
                  <a:cubicBezTo>
                    <a:pt x="0" y="3883"/>
                    <a:pt x="3883" y="0"/>
                    <a:pt x="8674" y="0"/>
                  </a:cubicBezTo>
                  <a:lnTo>
                    <a:pt x="25038" y="0"/>
                  </a:lnTo>
                  <a:cubicBezTo>
                    <a:pt x="29829" y="0"/>
                    <a:pt x="33712" y="3883"/>
                    <a:pt x="33712" y="8674"/>
                  </a:cubicBezTo>
                  <a:cubicBezTo>
                    <a:pt x="33712" y="13464"/>
                    <a:pt x="29830" y="17348"/>
                    <a:pt x="25038" y="17348"/>
                  </a:cubicBezTo>
                  <a:close/>
                </a:path>
              </a:pathLst>
            </a:custGeom>
            <a:solidFill>
              <a:srgbClr val="000000">
                <a:alpha val="1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9" name="Google Shape;1309;p28">
              <a:extLst>
                <a:ext uri="{FF2B5EF4-FFF2-40B4-BE49-F238E27FC236}">
                  <a16:creationId xmlns:a16="http://schemas.microsoft.com/office/drawing/2014/main" id="{BBBF890B-6C86-0ECB-1935-F157D8168DCD}"/>
                </a:ext>
              </a:extLst>
            </p:cNvPr>
            <p:cNvSpPr/>
            <p:nvPr/>
          </p:nvSpPr>
          <p:spPr>
            <a:xfrm>
              <a:off x="9572952" y="4129656"/>
              <a:ext cx="267813" cy="80273"/>
            </a:xfrm>
            <a:custGeom>
              <a:avLst/>
              <a:gdLst/>
              <a:ahLst/>
              <a:cxnLst/>
              <a:rect l="l" t="t" r="r" b="b"/>
              <a:pathLst>
                <a:path w="267813" h="80273" extrusionOk="0">
                  <a:moveTo>
                    <a:pt x="238500" y="80274"/>
                  </a:moveTo>
                  <a:lnTo>
                    <a:pt x="29313" y="80274"/>
                  </a:lnTo>
                  <a:cubicBezTo>
                    <a:pt x="13123" y="80274"/>
                    <a:pt x="0" y="67149"/>
                    <a:pt x="0" y="50961"/>
                  </a:cubicBezTo>
                  <a:lnTo>
                    <a:pt x="0" y="0"/>
                  </a:lnTo>
                  <a:lnTo>
                    <a:pt x="267813" y="0"/>
                  </a:lnTo>
                  <a:lnTo>
                    <a:pt x="267813" y="50961"/>
                  </a:lnTo>
                  <a:cubicBezTo>
                    <a:pt x="267813" y="67149"/>
                    <a:pt x="254689" y="80274"/>
                    <a:pt x="238500" y="8027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0" name="Google Shape;1310;p28">
              <a:extLst>
                <a:ext uri="{FF2B5EF4-FFF2-40B4-BE49-F238E27FC236}">
                  <a16:creationId xmlns:a16="http://schemas.microsoft.com/office/drawing/2014/main" id="{3668B1FC-CE81-E57F-3E15-2E8BD0EABF99}"/>
                </a:ext>
              </a:extLst>
            </p:cNvPr>
            <p:cNvSpPr/>
            <p:nvPr/>
          </p:nvSpPr>
          <p:spPr>
            <a:xfrm>
              <a:off x="9787254" y="4129656"/>
              <a:ext cx="53510" cy="80272"/>
            </a:xfrm>
            <a:custGeom>
              <a:avLst/>
              <a:gdLst/>
              <a:ahLst/>
              <a:cxnLst/>
              <a:rect l="l" t="t" r="r" b="b"/>
              <a:pathLst>
                <a:path w="53510" h="80272" extrusionOk="0">
                  <a:moveTo>
                    <a:pt x="53511" y="0"/>
                  </a:moveTo>
                  <a:lnTo>
                    <a:pt x="53511" y="50955"/>
                  </a:lnTo>
                  <a:cubicBezTo>
                    <a:pt x="53511" y="67146"/>
                    <a:pt x="40397" y="80273"/>
                    <a:pt x="24206" y="80273"/>
                  </a:cubicBezTo>
                  <a:lnTo>
                    <a:pt x="0" y="80273"/>
                  </a:lnTo>
                  <a:cubicBezTo>
                    <a:pt x="16191" y="80273"/>
                    <a:pt x="29318" y="67146"/>
                    <a:pt x="29318" y="50955"/>
                  </a:cubicBezTo>
                  <a:lnTo>
                    <a:pt x="29318" y="0"/>
                  </a:lnTo>
                  <a:close/>
                </a:path>
              </a:pathLst>
            </a:custGeom>
            <a:solidFill>
              <a:srgbClr val="000000">
                <a:alpha val="1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1" name="Google Shape;1311;p28">
              <a:extLst>
                <a:ext uri="{FF2B5EF4-FFF2-40B4-BE49-F238E27FC236}">
                  <a16:creationId xmlns:a16="http://schemas.microsoft.com/office/drawing/2014/main" id="{EC23923C-E0C2-1CD4-E164-C726C23DF4C5}"/>
                </a:ext>
              </a:extLst>
            </p:cNvPr>
            <p:cNvSpPr/>
            <p:nvPr/>
          </p:nvSpPr>
          <p:spPr>
            <a:xfrm>
              <a:off x="9690002" y="4161118"/>
              <a:ext cx="33711" cy="17347"/>
            </a:xfrm>
            <a:custGeom>
              <a:avLst/>
              <a:gdLst/>
              <a:ahLst/>
              <a:cxnLst/>
              <a:rect l="l" t="t" r="r" b="b"/>
              <a:pathLst>
                <a:path w="33711" h="17347" extrusionOk="0">
                  <a:moveTo>
                    <a:pt x="25038" y="17348"/>
                  </a:moveTo>
                  <a:lnTo>
                    <a:pt x="8674" y="17348"/>
                  </a:lnTo>
                  <a:cubicBezTo>
                    <a:pt x="3883" y="17348"/>
                    <a:pt x="0" y="13464"/>
                    <a:pt x="0" y="8674"/>
                  </a:cubicBezTo>
                  <a:cubicBezTo>
                    <a:pt x="0" y="3883"/>
                    <a:pt x="3883" y="0"/>
                    <a:pt x="8674" y="0"/>
                  </a:cubicBezTo>
                  <a:lnTo>
                    <a:pt x="25038" y="0"/>
                  </a:lnTo>
                  <a:cubicBezTo>
                    <a:pt x="29829" y="0"/>
                    <a:pt x="33712" y="3883"/>
                    <a:pt x="33712" y="8674"/>
                  </a:cubicBezTo>
                  <a:cubicBezTo>
                    <a:pt x="33712" y="13464"/>
                    <a:pt x="29830" y="17348"/>
                    <a:pt x="25038" y="17348"/>
                  </a:cubicBezTo>
                  <a:close/>
                </a:path>
              </a:pathLst>
            </a:custGeom>
            <a:solidFill>
              <a:srgbClr val="000000">
                <a:alpha val="1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312" name="Google Shape;1312;p28">
              <a:extLst>
                <a:ext uri="{FF2B5EF4-FFF2-40B4-BE49-F238E27FC236}">
                  <a16:creationId xmlns:a16="http://schemas.microsoft.com/office/drawing/2014/main" id="{1C09B460-491A-5C3C-D9B1-643D10AC378D}"/>
                </a:ext>
              </a:extLst>
            </p:cNvPr>
            <p:cNvGrpSpPr/>
            <p:nvPr/>
          </p:nvGrpSpPr>
          <p:grpSpPr>
            <a:xfrm>
              <a:off x="9394657" y="3772769"/>
              <a:ext cx="317256" cy="245878"/>
              <a:chOff x="9394657" y="3772769"/>
              <a:chExt cx="317256" cy="245878"/>
            </a:xfrm>
          </p:grpSpPr>
          <p:sp>
            <p:nvSpPr>
              <p:cNvPr id="1313" name="Google Shape;1313;p28">
                <a:extLst>
                  <a:ext uri="{FF2B5EF4-FFF2-40B4-BE49-F238E27FC236}">
                    <a16:creationId xmlns:a16="http://schemas.microsoft.com/office/drawing/2014/main" id="{9DB9CC1A-59B2-7A34-E7AD-81CB094ED1D9}"/>
                  </a:ext>
                </a:extLst>
              </p:cNvPr>
              <p:cNvSpPr/>
              <p:nvPr/>
            </p:nvSpPr>
            <p:spPr>
              <a:xfrm>
                <a:off x="9492078" y="3772769"/>
                <a:ext cx="219835" cy="133813"/>
              </a:xfrm>
              <a:custGeom>
                <a:avLst/>
                <a:gdLst/>
                <a:ahLst/>
                <a:cxnLst/>
                <a:rect l="l" t="t" r="r" b="b"/>
                <a:pathLst>
                  <a:path w="219835" h="133813" extrusionOk="0">
                    <a:moveTo>
                      <a:pt x="212383" y="51810"/>
                    </a:moveTo>
                    <a:lnTo>
                      <a:pt x="154413" y="4552"/>
                    </a:lnTo>
                    <a:cubicBezTo>
                      <a:pt x="145748" y="-2511"/>
                      <a:pt x="133000" y="-1211"/>
                      <a:pt x="125937" y="7452"/>
                    </a:cubicBezTo>
                    <a:cubicBezTo>
                      <a:pt x="118875" y="16116"/>
                      <a:pt x="120173" y="28864"/>
                      <a:pt x="128837" y="35926"/>
                    </a:cubicBezTo>
                    <a:lnTo>
                      <a:pt x="142737" y="47257"/>
                    </a:lnTo>
                    <a:lnTo>
                      <a:pt x="20238" y="47257"/>
                    </a:lnTo>
                    <a:cubicBezTo>
                      <a:pt x="9060" y="47257"/>
                      <a:pt x="0" y="56318"/>
                      <a:pt x="0" y="67495"/>
                    </a:cubicBezTo>
                    <a:cubicBezTo>
                      <a:pt x="0" y="78672"/>
                      <a:pt x="9061" y="87734"/>
                      <a:pt x="20238" y="87734"/>
                    </a:cubicBezTo>
                    <a:lnTo>
                      <a:pt x="141608" y="87734"/>
                    </a:lnTo>
                    <a:lnTo>
                      <a:pt x="129031" y="97731"/>
                    </a:lnTo>
                    <a:cubicBezTo>
                      <a:pt x="120282" y="104686"/>
                      <a:pt x="118826" y="117418"/>
                      <a:pt x="125782" y="126167"/>
                    </a:cubicBezTo>
                    <a:cubicBezTo>
                      <a:pt x="129778" y="131195"/>
                      <a:pt x="135680" y="133814"/>
                      <a:pt x="141639" y="133814"/>
                    </a:cubicBezTo>
                    <a:cubicBezTo>
                      <a:pt x="146051" y="133814"/>
                      <a:pt x="150496" y="132377"/>
                      <a:pt x="154219" y="129417"/>
                    </a:cubicBezTo>
                    <a:lnTo>
                      <a:pt x="212190" y="83338"/>
                    </a:lnTo>
                    <a:cubicBezTo>
                      <a:pt x="216985" y="79526"/>
                      <a:pt x="219796" y="73746"/>
                      <a:pt x="219835" y="67620"/>
                    </a:cubicBezTo>
                    <a:cubicBezTo>
                      <a:pt x="219871" y="61495"/>
                      <a:pt x="217131" y="55680"/>
                      <a:pt x="212383" y="5181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4" name="Google Shape;1314;p28">
                <a:extLst>
                  <a:ext uri="{FF2B5EF4-FFF2-40B4-BE49-F238E27FC236}">
                    <a16:creationId xmlns:a16="http://schemas.microsoft.com/office/drawing/2014/main" id="{0F63F099-5A9D-7A39-CD7D-CB0B9869DA1B}"/>
                  </a:ext>
                </a:extLst>
              </p:cNvPr>
              <p:cNvSpPr/>
              <p:nvPr/>
            </p:nvSpPr>
            <p:spPr>
              <a:xfrm>
                <a:off x="9394657" y="3884832"/>
                <a:ext cx="220300" cy="133815"/>
              </a:xfrm>
              <a:custGeom>
                <a:avLst/>
                <a:gdLst/>
                <a:ahLst/>
                <a:cxnLst/>
                <a:rect l="l" t="t" r="r" b="b"/>
                <a:pathLst>
                  <a:path w="220300" h="133815" extrusionOk="0">
                    <a:moveTo>
                      <a:pt x="200062" y="47257"/>
                    </a:moveTo>
                    <a:lnTo>
                      <a:pt x="77097" y="47257"/>
                    </a:lnTo>
                    <a:lnTo>
                      <a:pt x="90997" y="35926"/>
                    </a:lnTo>
                    <a:cubicBezTo>
                      <a:pt x="99661" y="28864"/>
                      <a:pt x="100958" y="16116"/>
                      <a:pt x="93897" y="7452"/>
                    </a:cubicBezTo>
                    <a:cubicBezTo>
                      <a:pt x="86833" y="-1212"/>
                      <a:pt x="74086" y="-2510"/>
                      <a:pt x="65422" y="4552"/>
                    </a:cubicBezTo>
                    <a:lnTo>
                      <a:pt x="7451" y="51809"/>
                    </a:lnTo>
                    <a:cubicBezTo>
                      <a:pt x="2703" y="55680"/>
                      <a:pt x="-37" y="61494"/>
                      <a:pt x="0" y="67621"/>
                    </a:cubicBezTo>
                    <a:cubicBezTo>
                      <a:pt x="39" y="73748"/>
                      <a:pt x="2849" y="79527"/>
                      <a:pt x="7646" y="83339"/>
                    </a:cubicBezTo>
                    <a:lnTo>
                      <a:pt x="65616" y="129419"/>
                    </a:lnTo>
                    <a:cubicBezTo>
                      <a:pt x="69340" y="132378"/>
                      <a:pt x="73782" y="133816"/>
                      <a:pt x="78197" y="133816"/>
                    </a:cubicBezTo>
                    <a:cubicBezTo>
                      <a:pt x="84155" y="133816"/>
                      <a:pt x="90057" y="131197"/>
                      <a:pt x="94053" y="126170"/>
                    </a:cubicBezTo>
                    <a:cubicBezTo>
                      <a:pt x="101008" y="117419"/>
                      <a:pt x="99553" y="104688"/>
                      <a:pt x="90804" y="97734"/>
                    </a:cubicBezTo>
                    <a:lnTo>
                      <a:pt x="78226" y="87736"/>
                    </a:lnTo>
                    <a:lnTo>
                      <a:pt x="200062" y="87736"/>
                    </a:lnTo>
                    <a:cubicBezTo>
                      <a:pt x="211240" y="87736"/>
                      <a:pt x="220300" y="78674"/>
                      <a:pt x="220300" y="67497"/>
                    </a:cubicBezTo>
                    <a:cubicBezTo>
                      <a:pt x="220300" y="56320"/>
                      <a:pt x="211239" y="47257"/>
                      <a:pt x="200062" y="4725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15" name="Google Shape;1315;p28">
              <a:extLst>
                <a:ext uri="{FF2B5EF4-FFF2-40B4-BE49-F238E27FC236}">
                  <a16:creationId xmlns:a16="http://schemas.microsoft.com/office/drawing/2014/main" id="{243CF5BC-E3CD-CB4F-EDDE-43CF376DB1B4}"/>
                </a:ext>
              </a:extLst>
            </p:cNvPr>
            <p:cNvGrpSpPr/>
            <p:nvPr/>
          </p:nvGrpSpPr>
          <p:grpSpPr>
            <a:xfrm>
              <a:off x="9443092" y="3809116"/>
              <a:ext cx="268817" cy="209534"/>
              <a:chOff x="9443092" y="3809116"/>
              <a:chExt cx="268817" cy="209534"/>
            </a:xfrm>
          </p:grpSpPr>
          <p:sp>
            <p:nvSpPr>
              <p:cNvPr id="1316" name="Google Shape;1316;p28">
                <a:extLst>
                  <a:ext uri="{FF2B5EF4-FFF2-40B4-BE49-F238E27FC236}">
                    <a16:creationId xmlns:a16="http://schemas.microsoft.com/office/drawing/2014/main" id="{150D8FC9-B98F-4E06-02CD-6E36A593F7F6}"/>
                  </a:ext>
                </a:extLst>
              </p:cNvPr>
              <p:cNvSpPr/>
              <p:nvPr/>
            </p:nvSpPr>
            <p:spPr>
              <a:xfrm>
                <a:off x="9492314" y="3843326"/>
                <a:ext cx="149487" cy="17173"/>
              </a:xfrm>
              <a:custGeom>
                <a:avLst/>
                <a:gdLst/>
                <a:ahLst/>
                <a:cxnLst/>
                <a:rect l="l" t="t" r="r" b="b"/>
                <a:pathLst>
                  <a:path w="149487" h="17173" extrusionOk="0">
                    <a:moveTo>
                      <a:pt x="0" y="0"/>
                    </a:moveTo>
                    <a:lnTo>
                      <a:pt x="143534" y="0"/>
                    </a:lnTo>
                    <a:cubicBezTo>
                      <a:pt x="148917" y="0"/>
                      <a:pt x="151525" y="6585"/>
                      <a:pt x="147604" y="10271"/>
                    </a:cubicBezTo>
                    <a:lnTo>
                      <a:pt x="140260" y="17174"/>
                    </a:lnTo>
                    <a:lnTo>
                      <a:pt x="20007" y="17174"/>
                    </a:lnTo>
                    <a:cubicBezTo>
                      <a:pt x="9865" y="17174"/>
                      <a:pt x="1480" y="9726"/>
                      <a:pt x="0" y="0"/>
                    </a:cubicBezTo>
                    <a:close/>
                  </a:path>
                </a:pathLst>
              </a:cu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7" name="Google Shape;1317;p28">
                <a:extLst>
                  <a:ext uri="{FF2B5EF4-FFF2-40B4-BE49-F238E27FC236}">
                    <a16:creationId xmlns:a16="http://schemas.microsoft.com/office/drawing/2014/main" id="{FAC9BD0A-9E93-F953-09C3-B00294037FE4}"/>
                  </a:ext>
                </a:extLst>
              </p:cNvPr>
              <p:cNvSpPr/>
              <p:nvPr/>
            </p:nvSpPr>
            <p:spPr>
              <a:xfrm>
                <a:off x="9613688" y="3809116"/>
                <a:ext cx="98221" cy="97469"/>
              </a:xfrm>
              <a:custGeom>
                <a:avLst/>
                <a:gdLst/>
                <a:ahLst/>
                <a:cxnLst/>
                <a:rect l="l" t="t" r="r" b="b"/>
                <a:pathLst>
                  <a:path w="98221" h="97469" extrusionOk="0">
                    <a:moveTo>
                      <a:pt x="98221" y="31272"/>
                    </a:moveTo>
                    <a:cubicBezTo>
                      <a:pt x="98186" y="37401"/>
                      <a:pt x="95377" y="43184"/>
                      <a:pt x="90577" y="46989"/>
                    </a:cubicBezTo>
                    <a:lnTo>
                      <a:pt x="32613" y="93076"/>
                    </a:lnTo>
                    <a:cubicBezTo>
                      <a:pt x="28890" y="96036"/>
                      <a:pt x="24437" y="97470"/>
                      <a:pt x="20031" y="97470"/>
                    </a:cubicBezTo>
                    <a:cubicBezTo>
                      <a:pt x="14074" y="97470"/>
                      <a:pt x="8165" y="94844"/>
                      <a:pt x="4175" y="89826"/>
                    </a:cubicBezTo>
                    <a:cubicBezTo>
                      <a:pt x="1897" y="86958"/>
                      <a:pt x="509" y="83662"/>
                      <a:pt x="0" y="80273"/>
                    </a:cubicBezTo>
                    <a:cubicBezTo>
                      <a:pt x="4152" y="80099"/>
                      <a:pt x="8292" y="78665"/>
                      <a:pt x="11785" y="75890"/>
                    </a:cubicBezTo>
                    <a:lnTo>
                      <a:pt x="69748" y="29815"/>
                    </a:lnTo>
                    <a:cubicBezTo>
                      <a:pt x="74548" y="25999"/>
                      <a:pt x="77357" y="20216"/>
                      <a:pt x="77392" y="14087"/>
                    </a:cubicBezTo>
                    <a:cubicBezTo>
                      <a:pt x="77427" y="8813"/>
                      <a:pt x="75391" y="3771"/>
                      <a:pt x="71795" y="0"/>
                    </a:cubicBezTo>
                    <a:lnTo>
                      <a:pt x="90774" y="15462"/>
                    </a:lnTo>
                    <a:cubicBezTo>
                      <a:pt x="95515" y="19337"/>
                      <a:pt x="98256" y="25142"/>
                      <a:pt x="98221" y="31272"/>
                    </a:cubicBezTo>
                    <a:close/>
                  </a:path>
                </a:pathLst>
              </a:cu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8" name="Google Shape;1318;p28">
                <a:extLst>
                  <a:ext uri="{FF2B5EF4-FFF2-40B4-BE49-F238E27FC236}">
                    <a16:creationId xmlns:a16="http://schemas.microsoft.com/office/drawing/2014/main" id="{1E388EF1-BEB4-444B-A57F-B5B1B3D975A7}"/>
                  </a:ext>
                </a:extLst>
              </p:cNvPr>
              <p:cNvSpPr/>
              <p:nvPr/>
            </p:nvSpPr>
            <p:spPr>
              <a:xfrm>
                <a:off x="9443092" y="3932087"/>
                <a:ext cx="171867" cy="86563"/>
              </a:xfrm>
              <a:custGeom>
                <a:avLst/>
                <a:gdLst/>
                <a:ahLst/>
                <a:cxnLst/>
                <a:rect l="l" t="t" r="r" b="b"/>
                <a:pathLst>
                  <a:path w="171867" h="86563" extrusionOk="0">
                    <a:moveTo>
                      <a:pt x="171864" y="20640"/>
                    </a:moveTo>
                    <a:cubicBezTo>
                      <a:pt x="171649" y="31638"/>
                      <a:pt x="162667" y="40478"/>
                      <a:pt x="151629" y="40478"/>
                    </a:cubicBezTo>
                    <a:lnTo>
                      <a:pt x="29791" y="40478"/>
                    </a:lnTo>
                    <a:lnTo>
                      <a:pt x="42362" y="50481"/>
                    </a:lnTo>
                    <a:cubicBezTo>
                      <a:pt x="51117" y="57431"/>
                      <a:pt x="52574" y="70165"/>
                      <a:pt x="45612" y="78919"/>
                    </a:cubicBezTo>
                    <a:cubicBezTo>
                      <a:pt x="41622" y="83939"/>
                      <a:pt x="35713" y="86564"/>
                      <a:pt x="29757" y="86564"/>
                    </a:cubicBezTo>
                    <a:cubicBezTo>
                      <a:pt x="25350" y="86564"/>
                      <a:pt x="20897" y="85118"/>
                      <a:pt x="17174" y="82169"/>
                    </a:cubicBezTo>
                    <a:lnTo>
                      <a:pt x="0" y="68511"/>
                    </a:lnTo>
                    <a:cubicBezTo>
                      <a:pt x="2926" y="69320"/>
                      <a:pt x="6129" y="69378"/>
                      <a:pt x="8928" y="69378"/>
                    </a:cubicBezTo>
                    <a:cubicBezTo>
                      <a:pt x="14884" y="69378"/>
                      <a:pt x="19457" y="67372"/>
                      <a:pt x="23447" y="62352"/>
                    </a:cubicBezTo>
                    <a:cubicBezTo>
                      <a:pt x="30409" y="53597"/>
                      <a:pt x="24849" y="40245"/>
                      <a:pt x="16095" y="33295"/>
                    </a:cubicBezTo>
                    <a:cubicBezTo>
                      <a:pt x="11937" y="29987"/>
                      <a:pt x="14276" y="23292"/>
                      <a:pt x="19589" y="23292"/>
                    </a:cubicBezTo>
                    <a:lnTo>
                      <a:pt x="130799" y="23292"/>
                    </a:lnTo>
                    <a:cubicBezTo>
                      <a:pt x="141970" y="23292"/>
                      <a:pt x="151037" y="14236"/>
                      <a:pt x="151037" y="3053"/>
                    </a:cubicBezTo>
                    <a:cubicBezTo>
                      <a:pt x="151037" y="2012"/>
                      <a:pt x="150956" y="995"/>
                      <a:pt x="150806" y="0"/>
                    </a:cubicBezTo>
                    <a:lnTo>
                      <a:pt x="151096" y="0"/>
                    </a:lnTo>
                    <a:cubicBezTo>
                      <a:pt x="162451" y="0"/>
                      <a:pt x="172085" y="9290"/>
                      <a:pt x="171864" y="20640"/>
                    </a:cubicBezTo>
                    <a:close/>
                  </a:path>
                </a:pathLst>
              </a:cu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19" name="Google Shape;1319;p28">
              <a:extLst>
                <a:ext uri="{FF2B5EF4-FFF2-40B4-BE49-F238E27FC236}">
                  <a16:creationId xmlns:a16="http://schemas.microsoft.com/office/drawing/2014/main" id="{681D3D1F-086A-9731-FCB0-B0B949B0A203}"/>
                </a:ext>
              </a:extLst>
            </p:cNvPr>
            <p:cNvGrpSpPr/>
            <p:nvPr/>
          </p:nvGrpSpPr>
          <p:grpSpPr>
            <a:xfrm>
              <a:off x="9650844" y="3917635"/>
              <a:ext cx="112029" cy="23218"/>
              <a:chOff x="9650844" y="3917635"/>
              <a:chExt cx="112029" cy="23218"/>
            </a:xfrm>
          </p:grpSpPr>
          <p:sp>
            <p:nvSpPr>
              <p:cNvPr id="1320" name="Google Shape;1320;p28">
                <a:extLst>
                  <a:ext uri="{FF2B5EF4-FFF2-40B4-BE49-F238E27FC236}">
                    <a16:creationId xmlns:a16="http://schemas.microsoft.com/office/drawing/2014/main" id="{C106C8DA-C2D8-FDCB-6A10-75727F1EADFD}"/>
                  </a:ext>
                </a:extLst>
              </p:cNvPr>
              <p:cNvSpPr/>
              <p:nvPr/>
            </p:nvSpPr>
            <p:spPr>
              <a:xfrm>
                <a:off x="9650844" y="3917635"/>
                <a:ext cx="23218" cy="23218"/>
              </a:xfrm>
              <a:custGeom>
                <a:avLst/>
                <a:gdLst/>
                <a:ahLst/>
                <a:cxnLst/>
                <a:rect l="l" t="t" r="r" b="b"/>
                <a:pathLst>
                  <a:path w="23218" h="23218" extrusionOk="0">
                    <a:moveTo>
                      <a:pt x="23219" y="11609"/>
                    </a:moveTo>
                    <a:cubicBezTo>
                      <a:pt x="23219" y="18021"/>
                      <a:pt x="18021" y="23219"/>
                      <a:pt x="11609" y="23219"/>
                    </a:cubicBezTo>
                    <a:cubicBezTo>
                      <a:pt x="5198" y="23219"/>
                      <a:pt x="0" y="18021"/>
                      <a:pt x="0" y="11609"/>
                    </a:cubicBezTo>
                    <a:cubicBezTo>
                      <a:pt x="0" y="5198"/>
                      <a:pt x="5198" y="0"/>
                      <a:pt x="11609" y="0"/>
                    </a:cubicBezTo>
                    <a:cubicBezTo>
                      <a:pt x="18021" y="0"/>
                      <a:pt x="23219" y="5198"/>
                      <a:pt x="23219" y="11609"/>
                    </a:cubicBezTo>
                    <a:close/>
                  </a:path>
                </a:pathLst>
              </a:cu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1" name="Google Shape;1321;p28">
                <a:extLst>
                  <a:ext uri="{FF2B5EF4-FFF2-40B4-BE49-F238E27FC236}">
                    <a16:creationId xmlns:a16="http://schemas.microsoft.com/office/drawing/2014/main" id="{B2F41414-4EF1-AA42-B5F0-CF5DD4D1B08C}"/>
                  </a:ext>
                </a:extLst>
              </p:cNvPr>
              <p:cNvSpPr/>
              <p:nvPr/>
            </p:nvSpPr>
            <p:spPr>
              <a:xfrm>
                <a:off x="9695249" y="3917635"/>
                <a:ext cx="23218" cy="23218"/>
              </a:xfrm>
              <a:custGeom>
                <a:avLst/>
                <a:gdLst/>
                <a:ahLst/>
                <a:cxnLst/>
                <a:rect l="l" t="t" r="r" b="b"/>
                <a:pathLst>
                  <a:path w="23218" h="23218" extrusionOk="0">
                    <a:moveTo>
                      <a:pt x="23219" y="11609"/>
                    </a:moveTo>
                    <a:cubicBezTo>
                      <a:pt x="23219" y="18021"/>
                      <a:pt x="18021" y="23219"/>
                      <a:pt x="11609" y="23219"/>
                    </a:cubicBezTo>
                    <a:cubicBezTo>
                      <a:pt x="5198" y="23219"/>
                      <a:pt x="0" y="18021"/>
                      <a:pt x="0" y="11609"/>
                    </a:cubicBezTo>
                    <a:cubicBezTo>
                      <a:pt x="0" y="5198"/>
                      <a:pt x="5198" y="0"/>
                      <a:pt x="11609" y="0"/>
                    </a:cubicBezTo>
                    <a:cubicBezTo>
                      <a:pt x="18021" y="0"/>
                      <a:pt x="23219" y="5198"/>
                      <a:pt x="23219" y="11609"/>
                    </a:cubicBezTo>
                    <a:close/>
                  </a:path>
                </a:pathLst>
              </a:cu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2" name="Google Shape;1322;p28">
                <a:extLst>
                  <a:ext uri="{FF2B5EF4-FFF2-40B4-BE49-F238E27FC236}">
                    <a16:creationId xmlns:a16="http://schemas.microsoft.com/office/drawing/2014/main" id="{7327DBD5-6735-D7DB-B694-1A308F68C7FB}"/>
                  </a:ext>
                </a:extLst>
              </p:cNvPr>
              <p:cNvSpPr/>
              <p:nvPr/>
            </p:nvSpPr>
            <p:spPr>
              <a:xfrm>
                <a:off x="9739655" y="3917635"/>
                <a:ext cx="23218" cy="23218"/>
              </a:xfrm>
              <a:custGeom>
                <a:avLst/>
                <a:gdLst/>
                <a:ahLst/>
                <a:cxnLst/>
                <a:rect l="l" t="t" r="r" b="b"/>
                <a:pathLst>
                  <a:path w="23218" h="23218" extrusionOk="0">
                    <a:moveTo>
                      <a:pt x="23219" y="11609"/>
                    </a:moveTo>
                    <a:cubicBezTo>
                      <a:pt x="23219" y="18021"/>
                      <a:pt x="18021" y="23219"/>
                      <a:pt x="11609" y="23219"/>
                    </a:cubicBezTo>
                    <a:cubicBezTo>
                      <a:pt x="5198" y="23219"/>
                      <a:pt x="0" y="18021"/>
                      <a:pt x="0" y="11609"/>
                    </a:cubicBezTo>
                    <a:cubicBezTo>
                      <a:pt x="0" y="5198"/>
                      <a:pt x="5198" y="0"/>
                      <a:pt x="11609" y="0"/>
                    </a:cubicBezTo>
                    <a:cubicBezTo>
                      <a:pt x="18021" y="0"/>
                      <a:pt x="23219" y="5198"/>
                      <a:pt x="23219" y="11609"/>
                    </a:cubicBezTo>
                    <a:close/>
                  </a:path>
                </a:pathLst>
              </a:cu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323" name="Google Shape;1323;p28">
            <a:extLst>
              <a:ext uri="{FF2B5EF4-FFF2-40B4-BE49-F238E27FC236}">
                <a16:creationId xmlns:a16="http://schemas.microsoft.com/office/drawing/2014/main" id="{4EEC5503-06CF-362D-67E8-0EACFD278292}"/>
              </a:ext>
            </a:extLst>
          </p:cNvPr>
          <p:cNvGrpSpPr/>
          <p:nvPr/>
        </p:nvGrpSpPr>
        <p:grpSpPr>
          <a:xfrm>
            <a:off x="7834920" y="2242357"/>
            <a:ext cx="460258" cy="438867"/>
            <a:chOff x="10289309" y="2756561"/>
            <a:chExt cx="574963" cy="548241"/>
          </a:xfrm>
        </p:grpSpPr>
        <p:sp>
          <p:nvSpPr>
            <p:cNvPr id="1324" name="Google Shape;1324;p28">
              <a:extLst>
                <a:ext uri="{FF2B5EF4-FFF2-40B4-BE49-F238E27FC236}">
                  <a16:creationId xmlns:a16="http://schemas.microsoft.com/office/drawing/2014/main" id="{E208DCF7-4570-99FA-6325-FBA3B90689E9}"/>
                </a:ext>
              </a:extLst>
            </p:cNvPr>
            <p:cNvSpPr/>
            <p:nvPr/>
          </p:nvSpPr>
          <p:spPr>
            <a:xfrm>
              <a:off x="10366593" y="2870882"/>
              <a:ext cx="420390" cy="351535"/>
            </a:xfrm>
            <a:custGeom>
              <a:avLst/>
              <a:gdLst/>
              <a:ahLst/>
              <a:cxnLst/>
              <a:rect l="l" t="t" r="r" b="b"/>
              <a:pathLst>
                <a:path w="420390" h="351535" extrusionOk="0">
                  <a:moveTo>
                    <a:pt x="404858" y="351535"/>
                  </a:moveTo>
                  <a:lnTo>
                    <a:pt x="15532" y="351535"/>
                  </a:lnTo>
                  <a:cubicBezTo>
                    <a:pt x="6953" y="351535"/>
                    <a:pt x="0" y="344581"/>
                    <a:pt x="0" y="336004"/>
                  </a:cubicBezTo>
                  <a:lnTo>
                    <a:pt x="0" y="0"/>
                  </a:lnTo>
                  <a:lnTo>
                    <a:pt x="420391" y="0"/>
                  </a:lnTo>
                  <a:lnTo>
                    <a:pt x="420391" y="336002"/>
                  </a:lnTo>
                  <a:cubicBezTo>
                    <a:pt x="420391" y="344581"/>
                    <a:pt x="413436" y="351535"/>
                    <a:pt x="404858" y="35153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5" name="Google Shape;1325;p28">
              <a:extLst>
                <a:ext uri="{FF2B5EF4-FFF2-40B4-BE49-F238E27FC236}">
                  <a16:creationId xmlns:a16="http://schemas.microsoft.com/office/drawing/2014/main" id="{42E67B64-443A-8DA6-284D-C1AB70EF686F}"/>
                </a:ext>
              </a:extLst>
            </p:cNvPr>
            <p:cNvSpPr/>
            <p:nvPr/>
          </p:nvSpPr>
          <p:spPr>
            <a:xfrm>
              <a:off x="10299944" y="2767049"/>
              <a:ext cx="553686" cy="527113"/>
            </a:xfrm>
            <a:custGeom>
              <a:avLst/>
              <a:gdLst/>
              <a:ahLst/>
              <a:cxnLst/>
              <a:rect l="l" t="t" r="r" b="b"/>
              <a:pathLst>
                <a:path w="553686" h="527113" extrusionOk="0">
                  <a:moveTo>
                    <a:pt x="545381" y="1920"/>
                  </a:moveTo>
                  <a:cubicBezTo>
                    <a:pt x="541182" y="516"/>
                    <a:pt x="544777" y="214"/>
                    <a:pt x="541182" y="148"/>
                  </a:cubicBezTo>
                  <a:cubicBezTo>
                    <a:pt x="523255" y="-185"/>
                    <a:pt x="411684" y="148"/>
                    <a:pt x="378122" y="148"/>
                  </a:cubicBezTo>
                  <a:cubicBezTo>
                    <a:pt x="337349" y="148"/>
                    <a:pt x="296576" y="148"/>
                    <a:pt x="255803" y="148"/>
                  </a:cubicBezTo>
                  <a:cubicBezTo>
                    <a:pt x="216234" y="148"/>
                    <a:pt x="176664" y="148"/>
                    <a:pt x="137094" y="148"/>
                  </a:cubicBezTo>
                  <a:cubicBezTo>
                    <a:pt x="107141" y="148"/>
                    <a:pt x="77189" y="148"/>
                    <a:pt x="47236" y="148"/>
                  </a:cubicBezTo>
                  <a:cubicBezTo>
                    <a:pt x="35313" y="148"/>
                    <a:pt x="23390" y="148"/>
                    <a:pt x="11467" y="148"/>
                  </a:cubicBezTo>
                  <a:cubicBezTo>
                    <a:pt x="7945" y="148"/>
                    <a:pt x="4894" y="2040"/>
                    <a:pt x="3368" y="4809"/>
                  </a:cubicBezTo>
                  <a:cubicBezTo>
                    <a:pt x="1322" y="6396"/>
                    <a:pt x="0" y="8872"/>
                    <a:pt x="0" y="11662"/>
                  </a:cubicBezTo>
                  <a:lnTo>
                    <a:pt x="0" y="518437"/>
                  </a:lnTo>
                  <a:cubicBezTo>
                    <a:pt x="0" y="523229"/>
                    <a:pt x="3884" y="527114"/>
                    <a:pt x="8676" y="527114"/>
                  </a:cubicBezTo>
                  <a:cubicBezTo>
                    <a:pt x="10298" y="527114"/>
                    <a:pt x="11809" y="526661"/>
                    <a:pt x="13107" y="525886"/>
                  </a:cubicBezTo>
                  <a:cubicBezTo>
                    <a:pt x="14463" y="526660"/>
                    <a:pt x="16041" y="527114"/>
                    <a:pt x="17734" y="527114"/>
                  </a:cubicBezTo>
                  <a:lnTo>
                    <a:pt x="537329" y="527114"/>
                  </a:lnTo>
                  <a:cubicBezTo>
                    <a:pt x="538737" y="527114"/>
                    <a:pt x="540064" y="526797"/>
                    <a:pt x="541252" y="526248"/>
                  </a:cubicBezTo>
                  <a:cubicBezTo>
                    <a:pt x="542391" y="526797"/>
                    <a:pt x="543662" y="527114"/>
                    <a:pt x="545011" y="527114"/>
                  </a:cubicBezTo>
                  <a:cubicBezTo>
                    <a:pt x="549803" y="527114"/>
                    <a:pt x="553687" y="523229"/>
                    <a:pt x="553687" y="518437"/>
                  </a:cubicBezTo>
                  <a:cubicBezTo>
                    <a:pt x="553687" y="518437"/>
                    <a:pt x="553687" y="12650"/>
                    <a:pt x="553687" y="11659"/>
                  </a:cubicBezTo>
                  <a:cubicBezTo>
                    <a:pt x="553687" y="6324"/>
                    <a:pt x="549988" y="3459"/>
                    <a:pt x="545381" y="1920"/>
                  </a:cubicBezTo>
                  <a:close/>
                  <a:moveTo>
                    <a:pt x="17352" y="509779"/>
                  </a:moveTo>
                  <a:lnTo>
                    <a:pt x="17352" y="17500"/>
                  </a:lnTo>
                  <a:lnTo>
                    <a:pt x="535869" y="17500"/>
                  </a:lnTo>
                  <a:cubicBezTo>
                    <a:pt x="536026" y="17500"/>
                    <a:pt x="536179" y="17485"/>
                    <a:pt x="536334" y="17478"/>
                  </a:cubicBezTo>
                  <a:lnTo>
                    <a:pt x="536334" y="509761"/>
                  </a:lnTo>
                  <a:lnTo>
                    <a:pt x="17734" y="509761"/>
                  </a:lnTo>
                  <a:cubicBezTo>
                    <a:pt x="17605" y="509761"/>
                    <a:pt x="17480" y="509775"/>
                    <a:pt x="17352" y="50977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326" name="Google Shape;1326;p28">
              <a:extLst>
                <a:ext uri="{FF2B5EF4-FFF2-40B4-BE49-F238E27FC236}">
                  <a16:creationId xmlns:a16="http://schemas.microsoft.com/office/drawing/2014/main" id="{167A9A77-286D-B6DE-5D37-CD8BBF622FFE}"/>
                </a:ext>
              </a:extLst>
            </p:cNvPr>
            <p:cNvGrpSpPr/>
            <p:nvPr/>
          </p:nvGrpSpPr>
          <p:grpSpPr>
            <a:xfrm>
              <a:off x="10289309" y="2756561"/>
              <a:ext cx="574957" cy="548236"/>
              <a:chOff x="10289309" y="2756561"/>
              <a:chExt cx="574957" cy="548236"/>
            </a:xfrm>
          </p:grpSpPr>
          <p:sp>
            <p:nvSpPr>
              <p:cNvPr id="1327" name="Google Shape;1327;p28">
                <a:extLst>
                  <a:ext uri="{FF2B5EF4-FFF2-40B4-BE49-F238E27FC236}">
                    <a16:creationId xmlns:a16="http://schemas.microsoft.com/office/drawing/2014/main" id="{AC89CFBF-983A-B46A-660A-28D1EBB0B7E4}"/>
                  </a:ext>
                </a:extLst>
              </p:cNvPr>
              <p:cNvSpPr/>
              <p:nvPr/>
            </p:nvSpPr>
            <p:spPr>
              <a:xfrm>
                <a:off x="10289309" y="2756561"/>
                <a:ext cx="38623" cy="38623"/>
              </a:xfrm>
              <a:custGeom>
                <a:avLst/>
                <a:gdLst/>
                <a:ahLst/>
                <a:cxnLst/>
                <a:rect l="l" t="t" r="r" b="b"/>
                <a:pathLst>
                  <a:path w="38623" h="38623" extrusionOk="0">
                    <a:moveTo>
                      <a:pt x="38624" y="19312"/>
                    </a:moveTo>
                    <a:cubicBezTo>
                      <a:pt x="38624" y="29977"/>
                      <a:pt x="29977" y="38624"/>
                      <a:pt x="19312" y="38624"/>
                    </a:cubicBezTo>
                    <a:cubicBezTo>
                      <a:pt x="8646" y="38624"/>
                      <a:pt x="0" y="29977"/>
                      <a:pt x="0" y="19312"/>
                    </a:cubicBezTo>
                    <a:cubicBezTo>
                      <a:pt x="0" y="8646"/>
                      <a:pt x="8646" y="0"/>
                      <a:pt x="19312" y="0"/>
                    </a:cubicBezTo>
                    <a:cubicBezTo>
                      <a:pt x="29977" y="0"/>
                      <a:pt x="38624" y="8646"/>
                      <a:pt x="38624" y="19312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8" name="Google Shape;1328;p28">
                <a:extLst>
                  <a:ext uri="{FF2B5EF4-FFF2-40B4-BE49-F238E27FC236}">
                    <a16:creationId xmlns:a16="http://schemas.microsoft.com/office/drawing/2014/main" id="{AE90E3A3-0504-37D6-78BB-92E11C39F051}"/>
                  </a:ext>
                </a:extLst>
              </p:cNvPr>
              <p:cNvSpPr/>
              <p:nvPr/>
            </p:nvSpPr>
            <p:spPr>
              <a:xfrm>
                <a:off x="10289309" y="3011367"/>
                <a:ext cx="38623" cy="38623"/>
              </a:xfrm>
              <a:custGeom>
                <a:avLst/>
                <a:gdLst/>
                <a:ahLst/>
                <a:cxnLst/>
                <a:rect l="l" t="t" r="r" b="b"/>
                <a:pathLst>
                  <a:path w="38623" h="38623" extrusionOk="0">
                    <a:moveTo>
                      <a:pt x="38624" y="19312"/>
                    </a:moveTo>
                    <a:cubicBezTo>
                      <a:pt x="38624" y="29977"/>
                      <a:pt x="29977" y="38624"/>
                      <a:pt x="19312" y="38624"/>
                    </a:cubicBezTo>
                    <a:cubicBezTo>
                      <a:pt x="8646" y="38624"/>
                      <a:pt x="0" y="29977"/>
                      <a:pt x="0" y="19312"/>
                    </a:cubicBezTo>
                    <a:cubicBezTo>
                      <a:pt x="0" y="8646"/>
                      <a:pt x="8646" y="0"/>
                      <a:pt x="19312" y="0"/>
                    </a:cubicBezTo>
                    <a:cubicBezTo>
                      <a:pt x="29977" y="0"/>
                      <a:pt x="38624" y="8646"/>
                      <a:pt x="38624" y="19312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9" name="Google Shape;1329;p28">
                <a:extLst>
                  <a:ext uri="{FF2B5EF4-FFF2-40B4-BE49-F238E27FC236}">
                    <a16:creationId xmlns:a16="http://schemas.microsoft.com/office/drawing/2014/main" id="{82836512-AC02-7993-87B0-FEF1FE968C44}"/>
                  </a:ext>
                </a:extLst>
              </p:cNvPr>
              <p:cNvSpPr/>
              <p:nvPr/>
            </p:nvSpPr>
            <p:spPr>
              <a:xfrm>
                <a:off x="10289309" y="3266174"/>
                <a:ext cx="38623" cy="38623"/>
              </a:xfrm>
              <a:custGeom>
                <a:avLst/>
                <a:gdLst/>
                <a:ahLst/>
                <a:cxnLst/>
                <a:rect l="l" t="t" r="r" b="b"/>
                <a:pathLst>
                  <a:path w="38623" h="38623" extrusionOk="0">
                    <a:moveTo>
                      <a:pt x="38624" y="19312"/>
                    </a:moveTo>
                    <a:cubicBezTo>
                      <a:pt x="38624" y="29977"/>
                      <a:pt x="29977" y="38624"/>
                      <a:pt x="19312" y="38624"/>
                    </a:cubicBezTo>
                    <a:cubicBezTo>
                      <a:pt x="8646" y="38624"/>
                      <a:pt x="0" y="29977"/>
                      <a:pt x="0" y="19312"/>
                    </a:cubicBezTo>
                    <a:cubicBezTo>
                      <a:pt x="0" y="8646"/>
                      <a:pt x="8646" y="0"/>
                      <a:pt x="19312" y="0"/>
                    </a:cubicBezTo>
                    <a:cubicBezTo>
                      <a:pt x="29977" y="0"/>
                      <a:pt x="38624" y="8646"/>
                      <a:pt x="38624" y="19312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0" name="Google Shape;1330;p28">
                <a:extLst>
                  <a:ext uri="{FF2B5EF4-FFF2-40B4-BE49-F238E27FC236}">
                    <a16:creationId xmlns:a16="http://schemas.microsoft.com/office/drawing/2014/main" id="{8E5F739B-2037-43A1-FC3E-5CC608C43117}"/>
                  </a:ext>
                </a:extLst>
              </p:cNvPr>
              <p:cNvSpPr/>
              <p:nvPr/>
            </p:nvSpPr>
            <p:spPr>
              <a:xfrm>
                <a:off x="10551396" y="2756561"/>
                <a:ext cx="38623" cy="38623"/>
              </a:xfrm>
              <a:custGeom>
                <a:avLst/>
                <a:gdLst/>
                <a:ahLst/>
                <a:cxnLst/>
                <a:rect l="l" t="t" r="r" b="b"/>
                <a:pathLst>
                  <a:path w="38623" h="38623" extrusionOk="0">
                    <a:moveTo>
                      <a:pt x="38624" y="19312"/>
                    </a:moveTo>
                    <a:cubicBezTo>
                      <a:pt x="38624" y="29977"/>
                      <a:pt x="29977" y="38624"/>
                      <a:pt x="19312" y="38624"/>
                    </a:cubicBezTo>
                    <a:cubicBezTo>
                      <a:pt x="8646" y="38624"/>
                      <a:pt x="0" y="29977"/>
                      <a:pt x="0" y="19312"/>
                    </a:cubicBezTo>
                    <a:cubicBezTo>
                      <a:pt x="0" y="8646"/>
                      <a:pt x="8646" y="0"/>
                      <a:pt x="19312" y="0"/>
                    </a:cubicBezTo>
                    <a:cubicBezTo>
                      <a:pt x="29977" y="0"/>
                      <a:pt x="38624" y="8646"/>
                      <a:pt x="38624" y="19312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1" name="Google Shape;1331;p28">
                <a:extLst>
                  <a:ext uri="{FF2B5EF4-FFF2-40B4-BE49-F238E27FC236}">
                    <a16:creationId xmlns:a16="http://schemas.microsoft.com/office/drawing/2014/main" id="{48554775-98D4-706C-7ACC-34229488CECA}"/>
                  </a:ext>
                </a:extLst>
              </p:cNvPr>
              <p:cNvSpPr/>
              <p:nvPr/>
            </p:nvSpPr>
            <p:spPr>
              <a:xfrm>
                <a:off x="10551396" y="3266174"/>
                <a:ext cx="38623" cy="38623"/>
              </a:xfrm>
              <a:custGeom>
                <a:avLst/>
                <a:gdLst/>
                <a:ahLst/>
                <a:cxnLst/>
                <a:rect l="l" t="t" r="r" b="b"/>
                <a:pathLst>
                  <a:path w="38623" h="38623" extrusionOk="0">
                    <a:moveTo>
                      <a:pt x="38624" y="19312"/>
                    </a:moveTo>
                    <a:cubicBezTo>
                      <a:pt x="38624" y="29977"/>
                      <a:pt x="29977" y="38624"/>
                      <a:pt x="19312" y="38624"/>
                    </a:cubicBezTo>
                    <a:cubicBezTo>
                      <a:pt x="8646" y="38624"/>
                      <a:pt x="0" y="29977"/>
                      <a:pt x="0" y="19312"/>
                    </a:cubicBezTo>
                    <a:cubicBezTo>
                      <a:pt x="0" y="8646"/>
                      <a:pt x="8646" y="0"/>
                      <a:pt x="19312" y="0"/>
                    </a:cubicBezTo>
                    <a:cubicBezTo>
                      <a:pt x="29977" y="0"/>
                      <a:pt x="38624" y="8646"/>
                      <a:pt x="38624" y="19312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2" name="Google Shape;1332;p28">
                <a:extLst>
                  <a:ext uri="{FF2B5EF4-FFF2-40B4-BE49-F238E27FC236}">
                    <a16:creationId xmlns:a16="http://schemas.microsoft.com/office/drawing/2014/main" id="{921D7368-D1DF-7F09-CE6A-917C71DDC29C}"/>
                  </a:ext>
                </a:extLst>
              </p:cNvPr>
              <p:cNvSpPr/>
              <p:nvPr/>
            </p:nvSpPr>
            <p:spPr>
              <a:xfrm>
                <a:off x="10825643" y="2756561"/>
                <a:ext cx="38623" cy="38623"/>
              </a:xfrm>
              <a:custGeom>
                <a:avLst/>
                <a:gdLst/>
                <a:ahLst/>
                <a:cxnLst/>
                <a:rect l="l" t="t" r="r" b="b"/>
                <a:pathLst>
                  <a:path w="38623" h="38623" extrusionOk="0">
                    <a:moveTo>
                      <a:pt x="38624" y="19312"/>
                    </a:moveTo>
                    <a:cubicBezTo>
                      <a:pt x="38624" y="29977"/>
                      <a:pt x="29977" y="38624"/>
                      <a:pt x="19312" y="38624"/>
                    </a:cubicBezTo>
                    <a:cubicBezTo>
                      <a:pt x="8646" y="38624"/>
                      <a:pt x="0" y="29977"/>
                      <a:pt x="0" y="19312"/>
                    </a:cubicBezTo>
                    <a:cubicBezTo>
                      <a:pt x="0" y="8646"/>
                      <a:pt x="8646" y="0"/>
                      <a:pt x="19312" y="0"/>
                    </a:cubicBezTo>
                    <a:cubicBezTo>
                      <a:pt x="29977" y="0"/>
                      <a:pt x="38624" y="8646"/>
                      <a:pt x="38624" y="19312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3" name="Google Shape;1333;p28">
                <a:extLst>
                  <a:ext uri="{FF2B5EF4-FFF2-40B4-BE49-F238E27FC236}">
                    <a16:creationId xmlns:a16="http://schemas.microsoft.com/office/drawing/2014/main" id="{62BF6D74-601D-23C7-F6F4-D9949E9678EB}"/>
                  </a:ext>
                </a:extLst>
              </p:cNvPr>
              <p:cNvSpPr/>
              <p:nvPr/>
            </p:nvSpPr>
            <p:spPr>
              <a:xfrm>
                <a:off x="10825643" y="3011367"/>
                <a:ext cx="38623" cy="38623"/>
              </a:xfrm>
              <a:custGeom>
                <a:avLst/>
                <a:gdLst/>
                <a:ahLst/>
                <a:cxnLst/>
                <a:rect l="l" t="t" r="r" b="b"/>
                <a:pathLst>
                  <a:path w="38623" h="38623" extrusionOk="0">
                    <a:moveTo>
                      <a:pt x="38624" y="19312"/>
                    </a:moveTo>
                    <a:cubicBezTo>
                      <a:pt x="38624" y="29977"/>
                      <a:pt x="29977" y="38624"/>
                      <a:pt x="19312" y="38624"/>
                    </a:cubicBezTo>
                    <a:cubicBezTo>
                      <a:pt x="8646" y="38624"/>
                      <a:pt x="0" y="29977"/>
                      <a:pt x="0" y="19312"/>
                    </a:cubicBezTo>
                    <a:cubicBezTo>
                      <a:pt x="0" y="8646"/>
                      <a:pt x="8646" y="0"/>
                      <a:pt x="19312" y="0"/>
                    </a:cubicBezTo>
                    <a:cubicBezTo>
                      <a:pt x="29977" y="0"/>
                      <a:pt x="38624" y="8646"/>
                      <a:pt x="38624" y="19312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4" name="Google Shape;1334;p28">
                <a:extLst>
                  <a:ext uri="{FF2B5EF4-FFF2-40B4-BE49-F238E27FC236}">
                    <a16:creationId xmlns:a16="http://schemas.microsoft.com/office/drawing/2014/main" id="{BB95E45D-04A8-543E-6499-5F5D304444E4}"/>
                  </a:ext>
                </a:extLst>
              </p:cNvPr>
              <p:cNvSpPr/>
              <p:nvPr/>
            </p:nvSpPr>
            <p:spPr>
              <a:xfrm>
                <a:off x="10825643" y="3266174"/>
                <a:ext cx="38623" cy="38623"/>
              </a:xfrm>
              <a:custGeom>
                <a:avLst/>
                <a:gdLst/>
                <a:ahLst/>
                <a:cxnLst/>
                <a:rect l="l" t="t" r="r" b="b"/>
                <a:pathLst>
                  <a:path w="38623" h="38623" extrusionOk="0">
                    <a:moveTo>
                      <a:pt x="38624" y="19312"/>
                    </a:moveTo>
                    <a:cubicBezTo>
                      <a:pt x="38624" y="29977"/>
                      <a:pt x="29977" y="38624"/>
                      <a:pt x="19312" y="38624"/>
                    </a:cubicBezTo>
                    <a:cubicBezTo>
                      <a:pt x="8646" y="38624"/>
                      <a:pt x="0" y="29977"/>
                      <a:pt x="0" y="19312"/>
                    </a:cubicBezTo>
                    <a:cubicBezTo>
                      <a:pt x="0" y="8646"/>
                      <a:pt x="8646" y="0"/>
                      <a:pt x="19312" y="0"/>
                    </a:cubicBezTo>
                    <a:cubicBezTo>
                      <a:pt x="29977" y="0"/>
                      <a:pt x="38624" y="8646"/>
                      <a:pt x="38624" y="19312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35" name="Google Shape;1335;p28">
              <a:extLst>
                <a:ext uri="{FF2B5EF4-FFF2-40B4-BE49-F238E27FC236}">
                  <a16:creationId xmlns:a16="http://schemas.microsoft.com/office/drawing/2014/main" id="{A6939837-B1D7-77A0-EE30-D342DA1DE9DF}"/>
                </a:ext>
              </a:extLst>
            </p:cNvPr>
            <p:cNvGrpSpPr/>
            <p:nvPr/>
          </p:nvGrpSpPr>
          <p:grpSpPr>
            <a:xfrm>
              <a:off x="10292045" y="2756625"/>
              <a:ext cx="572227" cy="548177"/>
              <a:chOff x="10292045" y="2756625"/>
              <a:chExt cx="572227" cy="548177"/>
            </a:xfrm>
          </p:grpSpPr>
          <p:sp>
            <p:nvSpPr>
              <p:cNvPr id="1336" name="Google Shape;1336;p28">
                <a:extLst>
                  <a:ext uri="{FF2B5EF4-FFF2-40B4-BE49-F238E27FC236}">
                    <a16:creationId xmlns:a16="http://schemas.microsoft.com/office/drawing/2014/main" id="{696B32D6-C906-6A2C-6B00-9C48220BBEAF}"/>
                  </a:ext>
                </a:extLst>
              </p:cNvPr>
              <p:cNvSpPr/>
              <p:nvPr/>
            </p:nvSpPr>
            <p:spPr>
              <a:xfrm>
                <a:off x="10292045" y="2756625"/>
                <a:ext cx="35884" cy="38557"/>
              </a:xfrm>
              <a:custGeom>
                <a:avLst/>
                <a:gdLst/>
                <a:ahLst/>
                <a:cxnLst/>
                <a:rect l="l" t="t" r="r" b="b"/>
                <a:pathLst>
                  <a:path w="35884" h="38557" extrusionOk="0">
                    <a:moveTo>
                      <a:pt x="35885" y="19250"/>
                    </a:moveTo>
                    <a:cubicBezTo>
                      <a:pt x="35885" y="29916"/>
                      <a:pt x="27243" y="38557"/>
                      <a:pt x="16577" y="38557"/>
                    </a:cubicBezTo>
                    <a:cubicBezTo>
                      <a:pt x="9544" y="38557"/>
                      <a:pt x="3378" y="34798"/>
                      <a:pt x="0" y="29164"/>
                    </a:cubicBezTo>
                    <a:cubicBezTo>
                      <a:pt x="521" y="29210"/>
                      <a:pt x="1052" y="29233"/>
                      <a:pt x="1585" y="29233"/>
                    </a:cubicBezTo>
                    <a:cubicBezTo>
                      <a:pt x="12251" y="29233"/>
                      <a:pt x="20892" y="20581"/>
                      <a:pt x="20892" y="9914"/>
                    </a:cubicBezTo>
                    <a:cubicBezTo>
                      <a:pt x="20892" y="6281"/>
                      <a:pt x="19886" y="2892"/>
                      <a:pt x="18151" y="0"/>
                    </a:cubicBezTo>
                    <a:cubicBezTo>
                      <a:pt x="28076" y="798"/>
                      <a:pt x="35885" y="9116"/>
                      <a:pt x="35885" y="19250"/>
                    </a:cubicBezTo>
                    <a:close/>
                  </a:path>
                </a:pathLst>
              </a:cu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7" name="Google Shape;1337;p28">
                <a:extLst>
                  <a:ext uri="{FF2B5EF4-FFF2-40B4-BE49-F238E27FC236}">
                    <a16:creationId xmlns:a16="http://schemas.microsoft.com/office/drawing/2014/main" id="{B3C56D2D-F3E4-8EAA-3D0B-B23149D358ED}"/>
                  </a:ext>
                </a:extLst>
              </p:cNvPr>
              <p:cNvSpPr/>
              <p:nvPr/>
            </p:nvSpPr>
            <p:spPr>
              <a:xfrm>
                <a:off x="10292045" y="3011442"/>
                <a:ext cx="35884" cy="38545"/>
              </a:xfrm>
              <a:custGeom>
                <a:avLst/>
                <a:gdLst/>
                <a:ahLst/>
                <a:cxnLst/>
                <a:rect l="l" t="t" r="r" b="b"/>
                <a:pathLst>
                  <a:path w="35884" h="38545" extrusionOk="0">
                    <a:moveTo>
                      <a:pt x="35885" y="19238"/>
                    </a:moveTo>
                    <a:cubicBezTo>
                      <a:pt x="35885" y="29904"/>
                      <a:pt x="27243" y="38545"/>
                      <a:pt x="16577" y="38545"/>
                    </a:cubicBezTo>
                    <a:cubicBezTo>
                      <a:pt x="9544" y="38545"/>
                      <a:pt x="3378" y="34785"/>
                      <a:pt x="0" y="29151"/>
                    </a:cubicBezTo>
                    <a:cubicBezTo>
                      <a:pt x="521" y="29197"/>
                      <a:pt x="1052" y="29221"/>
                      <a:pt x="1585" y="29221"/>
                    </a:cubicBezTo>
                    <a:cubicBezTo>
                      <a:pt x="12251" y="29221"/>
                      <a:pt x="20892" y="20580"/>
                      <a:pt x="20892" y="9914"/>
                    </a:cubicBezTo>
                    <a:cubicBezTo>
                      <a:pt x="20892" y="6293"/>
                      <a:pt x="19897" y="2903"/>
                      <a:pt x="18151" y="0"/>
                    </a:cubicBezTo>
                    <a:cubicBezTo>
                      <a:pt x="28076" y="797"/>
                      <a:pt x="35885" y="9104"/>
                      <a:pt x="35885" y="19238"/>
                    </a:cubicBezTo>
                    <a:close/>
                  </a:path>
                </a:pathLst>
              </a:cu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8" name="Google Shape;1338;p28">
                <a:extLst>
                  <a:ext uri="{FF2B5EF4-FFF2-40B4-BE49-F238E27FC236}">
                    <a16:creationId xmlns:a16="http://schemas.microsoft.com/office/drawing/2014/main" id="{D4677A8F-078B-8099-43BC-D91357BB5B14}"/>
                  </a:ext>
                </a:extLst>
              </p:cNvPr>
              <p:cNvSpPr/>
              <p:nvPr/>
            </p:nvSpPr>
            <p:spPr>
              <a:xfrm>
                <a:off x="10292045" y="3266246"/>
                <a:ext cx="35884" cy="38556"/>
              </a:xfrm>
              <a:custGeom>
                <a:avLst/>
                <a:gdLst/>
                <a:ahLst/>
                <a:cxnLst/>
                <a:rect l="l" t="t" r="r" b="b"/>
                <a:pathLst>
                  <a:path w="35884" h="38556" extrusionOk="0">
                    <a:moveTo>
                      <a:pt x="35885" y="19238"/>
                    </a:moveTo>
                    <a:cubicBezTo>
                      <a:pt x="35885" y="29904"/>
                      <a:pt x="27243" y="38556"/>
                      <a:pt x="16577" y="38556"/>
                    </a:cubicBezTo>
                    <a:cubicBezTo>
                      <a:pt x="9532" y="38556"/>
                      <a:pt x="3367" y="34785"/>
                      <a:pt x="0" y="29151"/>
                    </a:cubicBezTo>
                    <a:cubicBezTo>
                      <a:pt x="521" y="29197"/>
                      <a:pt x="1052" y="29221"/>
                      <a:pt x="1585" y="29221"/>
                    </a:cubicBezTo>
                    <a:cubicBezTo>
                      <a:pt x="12251" y="29221"/>
                      <a:pt x="20892" y="20580"/>
                      <a:pt x="20892" y="9914"/>
                    </a:cubicBezTo>
                    <a:cubicBezTo>
                      <a:pt x="20892" y="6293"/>
                      <a:pt x="19897" y="2903"/>
                      <a:pt x="18151" y="0"/>
                    </a:cubicBezTo>
                    <a:cubicBezTo>
                      <a:pt x="28076" y="797"/>
                      <a:pt x="35885" y="9103"/>
                      <a:pt x="35885" y="19238"/>
                    </a:cubicBezTo>
                    <a:close/>
                  </a:path>
                </a:pathLst>
              </a:cu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9" name="Google Shape;1339;p28">
                <a:extLst>
                  <a:ext uri="{FF2B5EF4-FFF2-40B4-BE49-F238E27FC236}">
                    <a16:creationId xmlns:a16="http://schemas.microsoft.com/office/drawing/2014/main" id="{ED0D8810-3C32-48CA-C279-AA221E04366E}"/>
                  </a:ext>
                </a:extLst>
              </p:cNvPr>
              <p:cNvSpPr/>
              <p:nvPr/>
            </p:nvSpPr>
            <p:spPr>
              <a:xfrm>
                <a:off x="10554137" y="2756625"/>
                <a:ext cx="35884" cy="38557"/>
              </a:xfrm>
              <a:custGeom>
                <a:avLst/>
                <a:gdLst/>
                <a:ahLst/>
                <a:cxnLst/>
                <a:rect l="l" t="t" r="r" b="b"/>
                <a:pathLst>
                  <a:path w="35884" h="38557" extrusionOk="0">
                    <a:moveTo>
                      <a:pt x="35885" y="19250"/>
                    </a:moveTo>
                    <a:cubicBezTo>
                      <a:pt x="35885" y="29916"/>
                      <a:pt x="27231" y="38557"/>
                      <a:pt x="16566" y="38557"/>
                    </a:cubicBezTo>
                    <a:cubicBezTo>
                      <a:pt x="9533" y="38557"/>
                      <a:pt x="3367" y="34798"/>
                      <a:pt x="0" y="29164"/>
                    </a:cubicBezTo>
                    <a:cubicBezTo>
                      <a:pt x="521" y="29210"/>
                      <a:pt x="1041" y="29233"/>
                      <a:pt x="1573" y="29233"/>
                    </a:cubicBezTo>
                    <a:cubicBezTo>
                      <a:pt x="12239" y="29233"/>
                      <a:pt x="20892" y="20581"/>
                      <a:pt x="20892" y="9914"/>
                    </a:cubicBezTo>
                    <a:cubicBezTo>
                      <a:pt x="20892" y="6281"/>
                      <a:pt x="19886" y="2892"/>
                      <a:pt x="18151" y="0"/>
                    </a:cubicBezTo>
                    <a:cubicBezTo>
                      <a:pt x="28077" y="798"/>
                      <a:pt x="35885" y="9116"/>
                      <a:pt x="35885" y="19250"/>
                    </a:cubicBezTo>
                    <a:close/>
                  </a:path>
                </a:pathLst>
              </a:cu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0" name="Google Shape;1340;p28">
                <a:extLst>
                  <a:ext uri="{FF2B5EF4-FFF2-40B4-BE49-F238E27FC236}">
                    <a16:creationId xmlns:a16="http://schemas.microsoft.com/office/drawing/2014/main" id="{C79EB303-27AB-C2E4-44DB-CA16DE001259}"/>
                  </a:ext>
                </a:extLst>
              </p:cNvPr>
              <p:cNvSpPr/>
              <p:nvPr/>
            </p:nvSpPr>
            <p:spPr>
              <a:xfrm>
                <a:off x="10554137" y="3266246"/>
                <a:ext cx="35884" cy="38556"/>
              </a:xfrm>
              <a:custGeom>
                <a:avLst/>
                <a:gdLst/>
                <a:ahLst/>
                <a:cxnLst/>
                <a:rect l="l" t="t" r="r" b="b"/>
                <a:pathLst>
                  <a:path w="35884" h="38556" extrusionOk="0">
                    <a:moveTo>
                      <a:pt x="35885" y="19238"/>
                    </a:moveTo>
                    <a:cubicBezTo>
                      <a:pt x="35885" y="29904"/>
                      <a:pt x="27231" y="38556"/>
                      <a:pt x="16566" y="38556"/>
                    </a:cubicBezTo>
                    <a:cubicBezTo>
                      <a:pt x="9521" y="38556"/>
                      <a:pt x="3367" y="34785"/>
                      <a:pt x="0" y="29151"/>
                    </a:cubicBezTo>
                    <a:cubicBezTo>
                      <a:pt x="521" y="29197"/>
                      <a:pt x="1041" y="29221"/>
                      <a:pt x="1573" y="29221"/>
                    </a:cubicBezTo>
                    <a:cubicBezTo>
                      <a:pt x="12239" y="29221"/>
                      <a:pt x="20892" y="20580"/>
                      <a:pt x="20892" y="9914"/>
                    </a:cubicBezTo>
                    <a:cubicBezTo>
                      <a:pt x="20892" y="6293"/>
                      <a:pt x="19897" y="2903"/>
                      <a:pt x="18151" y="0"/>
                    </a:cubicBezTo>
                    <a:cubicBezTo>
                      <a:pt x="28077" y="797"/>
                      <a:pt x="35885" y="9103"/>
                      <a:pt x="35885" y="19238"/>
                    </a:cubicBezTo>
                    <a:close/>
                  </a:path>
                </a:pathLst>
              </a:cu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1" name="Google Shape;1341;p28">
                <a:extLst>
                  <a:ext uri="{FF2B5EF4-FFF2-40B4-BE49-F238E27FC236}">
                    <a16:creationId xmlns:a16="http://schemas.microsoft.com/office/drawing/2014/main" id="{C6D6FB4F-976D-DC4C-0ADD-890E189D2051}"/>
                  </a:ext>
                </a:extLst>
              </p:cNvPr>
              <p:cNvSpPr/>
              <p:nvPr/>
            </p:nvSpPr>
            <p:spPr>
              <a:xfrm>
                <a:off x="10828388" y="2756625"/>
                <a:ext cx="35884" cy="38557"/>
              </a:xfrm>
              <a:custGeom>
                <a:avLst/>
                <a:gdLst/>
                <a:ahLst/>
                <a:cxnLst/>
                <a:rect l="l" t="t" r="r" b="b"/>
                <a:pathLst>
                  <a:path w="35884" h="38557" extrusionOk="0">
                    <a:moveTo>
                      <a:pt x="35885" y="19250"/>
                    </a:moveTo>
                    <a:cubicBezTo>
                      <a:pt x="35885" y="29916"/>
                      <a:pt x="27231" y="38557"/>
                      <a:pt x="16566" y="38557"/>
                    </a:cubicBezTo>
                    <a:cubicBezTo>
                      <a:pt x="9533" y="38557"/>
                      <a:pt x="3367" y="34798"/>
                      <a:pt x="0" y="29164"/>
                    </a:cubicBezTo>
                    <a:cubicBezTo>
                      <a:pt x="521" y="29210"/>
                      <a:pt x="1041" y="29233"/>
                      <a:pt x="1573" y="29233"/>
                    </a:cubicBezTo>
                    <a:cubicBezTo>
                      <a:pt x="12239" y="29233"/>
                      <a:pt x="20881" y="20581"/>
                      <a:pt x="20881" y="9914"/>
                    </a:cubicBezTo>
                    <a:cubicBezTo>
                      <a:pt x="20881" y="6281"/>
                      <a:pt x="19874" y="2892"/>
                      <a:pt x="18138" y="0"/>
                    </a:cubicBezTo>
                    <a:cubicBezTo>
                      <a:pt x="28064" y="798"/>
                      <a:pt x="35885" y="9116"/>
                      <a:pt x="35885" y="19250"/>
                    </a:cubicBezTo>
                    <a:close/>
                  </a:path>
                </a:pathLst>
              </a:cu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2" name="Google Shape;1342;p28">
                <a:extLst>
                  <a:ext uri="{FF2B5EF4-FFF2-40B4-BE49-F238E27FC236}">
                    <a16:creationId xmlns:a16="http://schemas.microsoft.com/office/drawing/2014/main" id="{56AFC305-B3E0-7220-34FE-0F6526550B91}"/>
                  </a:ext>
                </a:extLst>
              </p:cNvPr>
              <p:cNvSpPr/>
              <p:nvPr/>
            </p:nvSpPr>
            <p:spPr>
              <a:xfrm>
                <a:off x="10828388" y="3011442"/>
                <a:ext cx="35884" cy="38545"/>
              </a:xfrm>
              <a:custGeom>
                <a:avLst/>
                <a:gdLst/>
                <a:ahLst/>
                <a:cxnLst/>
                <a:rect l="l" t="t" r="r" b="b"/>
                <a:pathLst>
                  <a:path w="35884" h="38545" extrusionOk="0">
                    <a:moveTo>
                      <a:pt x="35885" y="19238"/>
                    </a:moveTo>
                    <a:cubicBezTo>
                      <a:pt x="35885" y="29904"/>
                      <a:pt x="27231" y="38545"/>
                      <a:pt x="16566" y="38545"/>
                    </a:cubicBezTo>
                    <a:cubicBezTo>
                      <a:pt x="9533" y="38545"/>
                      <a:pt x="3367" y="34785"/>
                      <a:pt x="0" y="29151"/>
                    </a:cubicBezTo>
                    <a:cubicBezTo>
                      <a:pt x="521" y="29197"/>
                      <a:pt x="1041" y="29221"/>
                      <a:pt x="1573" y="29221"/>
                    </a:cubicBezTo>
                    <a:cubicBezTo>
                      <a:pt x="12239" y="29221"/>
                      <a:pt x="20881" y="20580"/>
                      <a:pt x="20881" y="9914"/>
                    </a:cubicBezTo>
                    <a:cubicBezTo>
                      <a:pt x="20881" y="6293"/>
                      <a:pt x="19886" y="2903"/>
                      <a:pt x="18138" y="0"/>
                    </a:cubicBezTo>
                    <a:cubicBezTo>
                      <a:pt x="28064" y="797"/>
                      <a:pt x="35885" y="9104"/>
                      <a:pt x="35885" y="19238"/>
                    </a:cubicBezTo>
                    <a:close/>
                  </a:path>
                </a:pathLst>
              </a:cu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3" name="Google Shape;1343;p28">
                <a:extLst>
                  <a:ext uri="{FF2B5EF4-FFF2-40B4-BE49-F238E27FC236}">
                    <a16:creationId xmlns:a16="http://schemas.microsoft.com/office/drawing/2014/main" id="{3525D6A5-1925-82F6-AD57-61367DBC4F08}"/>
                  </a:ext>
                </a:extLst>
              </p:cNvPr>
              <p:cNvSpPr/>
              <p:nvPr/>
            </p:nvSpPr>
            <p:spPr>
              <a:xfrm>
                <a:off x="10828388" y="3266246"/>
                <a:ext cx="35884" cy="38556"/>
              </a:xfrm>
              <a:custGeom>
                <a:avLst/>
                <a:gdLst/>
                <a:ahLst/>
                <a:cxnLst/>
                <a:rect l="l" t="t" r="r" b="b"/>
                <a:pathLst>
                  <a:path w="35884" h="38556" extrusionOk="0">
                    <a:moveTo>
                      <a:pt x="35885" y="19238"/>
                    </a:moveTo>
                    <a:cubicBezTo>
                      <a:pt x="35885" y="29904"/>
                      <a:pt x="27231" y="38556"/>
                      <a:pt x="16566" y="38556"/>
                    </a:cubicBezTo>
                    <a:cubicBezTo>
                      <a:pt x="9521" y="38556"/>
                      <a:pt x="3367" y="34785"/>
                      <a:pt x="0" y="29151"/>
                    </a:cubicBezTo>
                    <a:cubicBezTo>
                      <a:pt x="521" y="29197"/>
                      <a:pt x="1041" y="29221"/>
                      <a:pt x="1573" y="29221"/>
                    </a:cubicBezTo>
                    <a:cubicBezTo>
                      <a:pt x="12239" y="29221"/>
                      <a:pt x="20881" y="20580"/>
                      <a:pt x="20881" y="9914"/>
                    </a:cubicBezTo>
                    <a:cubicBezTo>
                      <a:pt x="20881" y="6293"/>
                      <a:pt x="19886" y="2903"/>
                      <a:pt x="18138" y="0"/>
                    </a:cubicBezTo>
                    <a:cubicBezTo>
                      <a:pt x="28064" y="797"/>
                      <a:pt x="35885" y="9103"/>
                      <a:pt x="35885" y="19238"/>
                    </a:cubicBezTo>
                    <a:close/>
                  </a:path>
                </a:pathLst>
              </a:cu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344" name="Google Shape;1344;p28">
              <a:extLst>
                <a:ext uri="{FF2B5EF4-FFF2-40B4-BE49-F238E27FC236}">
                  <a16:creationId xmlns:a16="http://schemas.microsoft.com/office/drawing/2014/main" id="{383A1E69-46C4-3FF5-D80B-B72F7070E963}"/>
                </a:ext>
              </a:extLst>
            </p:cNvPr>
            <p:cNvSpPr/>
            <p:nvPr/>
          </p:nvSpPr>
          <p:spPr>
            <a:xfrm>
              <a:off x="10366593" y="2838942"/>
              <a:ext cx="420390" cy="56255"/>
            </a:xfrm>
            <a:custGeom>
              <a:avLst/>
              <a:gdLst/>
              <a:ahLst/>
              <a:cxnLst/>
              <a:rect l="l" t="t" r="r" b="b"/>
              <a:pathLst>
                <a:path w="420390" h="56255" extrusionOk="0">
                  <a:moveTo>
                    <a:pt x="420391" y="56256"/>
                  </a:moveTo>
                  <a:lnTo>
                    <a:pt x="0" y="56256"/>
                  </a:lnTo>
                  <a:lnTo>
                    <a:pt x="0" y="15532"/>
                  </a:lnTo>
                  <a:cubicBezTo>
                    <a:pt x="0" y="6953"/>
                    <a:pt x="6955" y="0"/>
                    <a:pt x="15532" y="0"/>
                  </a:cubicBezTo>
                  <a:lnTo>
                    <a:pt x="404858" y="0"/>
                  </a:lnTo>
                  <a:cubicBezTo>
                    <a:pt x="413436" y="0"/>
                    <a:pt x="420390" y="6955"/>
                    <a:pt x="420390" y="15532"/>
                  </a:cubicBezTo>
                  <a:lnTo>
                    <a:pt x="420390" y="5625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5" name="Google Shape;1345;p28">
              <a:extLst>
                <a:ext uri="{FF2B5EF4-FFF2-40B4-BE49-F238E27FC236}">
                  <a16:creationId xmlns:a16="http://schemas.microsoft.com/office/drawing/2014/main" id="{BFBD6861-0D30-69D2-DCA8-562FC201D2F8}"/>
                </a:ext>
              </a:extLst>
            </p:cNvPr>
            <p:cNvSpPr/>
            <p:nvPr/>
          </p:nvSpPr>
          <p:spPr>
            <a:xfrm>
              <a:off x="10747212" y="2838946"/>
              <a:ext cx="39772" cy="56257"/>
            </a:xfrm>
            <a:custGeom>
              <a:avLst/>
              <a:gdLst/>
              <a:ahLst/>
              <a:cxnLst/>
              <a:rect l="l" t="t" r="r" b="b"/>
              <a:pathLst>
                <a:path w="39772" h="56257" extrusionOk="0">
                  <a:moveTo>
                    <a:pt x="39772" y="15525"/>
                  </a:moveTo>
                  <a:lnTo>
                    <a:pt x="39772" y="56258"/>
                  </a:lnTo>
                  <a:lnTo>
                    <a:pt x="15536" y="56258"/>
                  </a:lnTo>
                  <a:lnTo>
                    <a:pt x="15536" y="15525"/>
                  </a:lnTo>
                  <a:cubicBezTo>
                    <a:pt x="15536" y="6953"/>
                    <a:pt x="8584" y="0"/>
                    <a:pt x="0" y="0"/>
                  </a:cubicBezTo>
                  <a:lnTo>
                    <a:pt x="24236" y="0"/>
                  </a:lnTo>
                  <a:cubicBezTo>
                    <a:pt x="32819" y="0"/>
                    <a:pt x="39772" y="6952"/>
                    <a:pt x="39772" y="15525"/>
                  </a:cubicBezTo>
                  <a:close/>
                </a:path>
              </a:pathLst>
            </a:custGeom>
            <a:solidFill>
              <a:srgbClr val="000000">
                <a:alpha val="1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6" name="Google Shape;1346;p28">
              <a:extLst>
                <a:ext uri="{FF2B5EF4-FFF2-40B4-BE49-F238E27FC236}">
                  <a16:creationId xmlns:a16="http://schemas.microsoft.com/office/drawing/2014/main" id="{A61F4F38-E7C4-7012-8295-24D475C70401}"/>
                </a:ext>
              </a:extLst>
            </p:cNvPr>
            <p:cNvSpPr/>
            <p:nvPr/>
          </p:nvSpPr>
          <p:spPr>
            <a:xfrm>
              <a:off x="10747212" y="2895029"/>
              <a:ext cx="39772" cy="327383"/>
            </a:xfrm>
            <a:custGeom>
              <a:avLst/>
              <a:gdLst/>
              <a:ahLst/>
              <a:cxnLst/>
              <a:rect l="l" t="t" r="r" b="b"/>
              <a:pathLst>
                <a:path w="39772" h="327383" extrusionOk="0">
                  <a:moveTo>
                    <a:pt x="39772" y="0"/>
                  </a:moveTo>
                  <a:lnTo>
                    <a:pt x="39772" y="311858"/>
                  </a:lnTo>
                  <a:cubicBezTo>
                    <a:pt x="39772" y="320430"/>
                    <a:pt x="32820" y="327384"/>
                    <a:pt x="24236" y="327384"/>
                  </a:cubicBezTo>
                  <a:lnTo>
                    <a:pt x="0" y="327384"/>
                  </a:lnTo>
                  <a:cubicBezTo>
                    <a:pt x="8584" y="327384"/>
                    <a:pt x="15536" y="320431"/>
                    <a:pt x="15536" y="311858"/>
                  </a:cubicBezTo>
                  <a:lnTo>
                    <a:pt x="15536" y="0"/>
                  </a:lnTo>
                  <a:close/>
                </a:path>
              </a:pathLst>
            </a:custGeom>
            <a:solidFill>
              <a:srgbClr val="000000">
                <a:alpha val="1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347" name="Google Shape;1347;p28">
              <a:extLst>
                <a:ext uri="{FF2B5EF4-FFF2-40B4-BE49-F238E27FC236}">
                  <a16:creationId xmlns:a16="http://schemas.microsoft.com/office/drawing/2014/main" id="{5C5DEAB6-3A24-6E70-48FC-10E5BF7B3572}"/>
                </a:ext>
              </a:extLst>
            </p:cNvPr>
            <p:cNvGrpSpPr/>
            <p:nvPr/>
          </p:nvGrpSpPr>
          <p:grpSpPr>
            <a:xfrm>
              <a:off x="10444122" y="2935427"/>
              <a:ext cx="265339" cy="246589"/>
              <a:chOff x="10444122" y="2935427"/>
              <a:chExt cx="265339" cy="246589"/>
            </a:xfrm>
          </p:grpSpPr>
          <p:sp>
            <p:nvSpPr>
              <p:cNvPr id="1348" name="Google Shape;1348;p28">
                <a:extLst>
                  <a:ext uri="{FF2B5EF4-FFF2-40B4-BE49-F238E27FC236}">
                    <a16:creationId xmlns:a16="http://schemas.microsoft.com/office/drawing/2014/main" id="{434F8E7D-A48C-8E9A-4476-0168F671C860}"/>
                  </a:ext>
                </a:extLst>
              </p:cNvPr>
              <p:cNvSpPr/>
              <p:nvPr/>
            </p:nvSpPr>
            <p:spPr>
              <a:xfrm>
                <a:off x="10444122" y="2935427"/>
                <a:ext cx="265339" cy="246589"/>
              </a:xfrm>
              <a:custGeom>
                <a:avLst/>
                <a:gdLst/>
                <a:ahLst/>
                <a:cxnLst/>
                <a:rect l="l" t="t" r="r" b="b"/>
                <a:pathLst>
                  <a:path w="265339" h="246589" extrusionOk="0">
                    <a:moveTo>
                      <a:pt x="250827" y="246590"/>
                    </a:moveTo>
                    <a:lnTo>
                      <a:pt x="14512" y="246590"/>
                    </a:lnTo>
                    <a:cubicBezTo>
                      <a:pt x="6498" y="246590"/>
                      <a:pt x="0" y="240092"/>
                      <a:pt x="0" y="232078"/>
                    </a:cubicBezTo>
                    <a:lnTo>
                      <a:pt x="0" y="14512"/>
                    </a:lnTo>
                    <a:cubicBezTo>
                      <a:pt x="0" y="6498"/>
                      <a:pt x="6498" y="0"/>
                      <a:pt x="14512" y="0"/>
                    </a:cubicBezTo>
                    <a:lnTo>
                      <a:pt x="250827" y="0"/>
                    </a:lnTo>
                    <a:cubicBezTo>
                      <a:pt x="258842" y="0"/>
                      <a:pt x="265339" y="6498"/>
                      <a:pt x="265339" y="14512"/>
                    </a:cubicBezTo>
                    <a:lnTo>
                      <a:pt x="265339" y="232078"/>
                    </a:lnTo>
                    <a:cubicBezTo>
                      <a:pt x="265340" y="240094"/>
                      <a:pt x="258843" y="246590"/>
                      <a:pt x="250827" y="24659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9" name="Google Shape;1349;p28">
                <a:extLst>
                  <a:ext uri="{FF2B5EF4-FFF2-40B4-BE49-F238E27FC236}">
                    <a16:creationId xmlns:a16="http://schemas.microsoft.com/office/drawing/2014/main" id="{BEBD087B-C6C9-1A63-3A33-2D5FB7094FB6}"/>
                  </a:ext>
                </a:extLst>
              </p:cNvPr>
              <p:cNvSpPr/>
              <p:nvPr/>
            </p:nvSpPr>
            <p:spPr>
              <a:xfrm>
                <a:off x="10673265" y="2935430"/>
                <a:ext cx="36194" cy="246585"/>
              </a:xfrm>
              <a:custGeom>
                <a:avLst/>
                <a:gdLst/>
                <a:ahLst/>
                <a:cxnLst/>
                <a:rect l="l" t="t" r="r" b="b"/>
                <a:pathLst>
                  <a:path w="36194" h="246585" extrusionOk="0">
                    <a:moveTo>
                      <a:pt x="36195" y="14508"/>
                    </a:moveTo>
                    <a:lnTo>
                      <a:pt x="36195" y="232078"/>
                    </a:lnTo>
                    <a:cubicBezTo>
                      <a:pt x="36195" y="240091"/>
                      <a:pt x="29699" y="246585"/>
                      <a:pt x="21686" y="246585"/>
                    </a:cubicBezTo>
                    <a:lnTo>
                      <a:pt x="0" y="246585"/>
                    </a:lnTo>
                    <a:cubicBezTo>
                      <a:pt x="8014" y="246585"/>
                      <a:pt x="14509" y="240090"/>
                      <a:pt x="14509" y="232078"/>
                    </a:cubicBezTo>
                    <a:lnTo>
                      <a:pt x="14509" y="14508"/>
                    </a:lnTo>
                    <a:cubicBezTo>
                      <a:pt x="14509" y="6494"/>
                      <a:pt x="8014" y="0"/>
                      <a:pt x="0" y="0"/>
                    </a:cubicBezTo>
                    <a:lnTo>
                      <a:pt x="21687" y="0"/>
                    </a:lnTo>
                    <a:cubicBezTo>
                      <a:pt x="29699" y="0"/>
                      <a:pt x="36195" y="6495"/>
                      <a:pt x="36195" y="14508"/>
                    </a:cubicBezTo>
                    <a:close/>
                  </a:path>
                </a:pathLst>
              </a:cu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0" name="Google Shape;1350;p28">
                <a:extLst>
                  <a:ext uri="{FF2B5EF4-FFF2-40B4-BE49-F238E27FC236}">
                    <a16:creationId xmlns:a16="http://schemas.microsoft.com/office/drawing/2014/main" id="{25B52552-1283-51F6-568D-D5AB8C481E09}"/>
                  </a:ext>
                </a:extLst>
              </p:cNvPr>
              <p:cNvSpPr/>
              <p:nvPr/>
            </p:nvSpPr>
            <p:spPr>
              <a:xfrm>
                <a:off x="10444127" y="3056886"/>
                <a:ext cx="265333" cy="125129"/>
              </a:xfrm>
              <a:custGeom>
                <a:avLst/>
                <a:gdLst/>
                <a:ahLst/>
                <a:cxnLst/>
                <a:rect l="l" t="t" r="r" b="b"/>
                <a:pathLst>
                  <a:path w="265333" h="125129" extrusionOk="0">
                    <a:moveTo>
                      <a:pt x="265334" y="73028"/>
                    </a:moveTo>
                    <a:lnTo>
                      <a:pt x="265334" y="110622"/>
                    </a:lnTo>
                    <a:cubicBezTo>
                      <a:pt x="265334" y="118636"/>
                      <a:pt x="258838" y="125130"/>
                      <a:pt x="250825" y="125130"/>
                    </a:cubicBezTo>
                    <a:lnTo>
                      <a:pt x="14508" y="125130"/>
                    </a:lnTo>
                    <a:cubicBezTo>
                      <a:pt x="6494" y="125130"/>
                      <a:pt x="0" y="118635"/>
                      <a:pt x="0" y="110622"/>
                    </a:cubicBezTo>
                    <a:lnTo>
                      <a:pt x="0" y="63162"/>
                    </a:lnTo>
                    <a:lnTo>
                      <a:pt x="68237" y="0"/>
                    </a:lnTo>
                    <a:lnTo>
                      <a:pt x="127994" y="64095"/>
                    </a:lnTo>
                    <a:lnTo>
                      <a:pt x="19723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1" name="Google Shape;1351;p28">
                <a:extLst>
                  <a:ext uri="{FF2B5EF4-FFF2-40B4-BE49-F238E27FC236}">
                    <a16:creationId xmlns:a16="http://schemas.microsoft.com/office/drawing/2014/main" id="{DB043F34-5E80-5906-33BA-9842EE133582}"/>
                  </a:ext>
                </a:extLst>
              </p:cNvPr>
              <p:cNvSpPr/>
              <p:nvPr/>
            </p:nvSpPr>
            <p:spPr>
              <a:xfrm>
                <a:off x="10673265" y="3106656"/>
                <a:ext cx="36194" cy="75359"/>
              </a:xfrm>
              <a:custGeom>
                <a:avLst/>
                <a:gdLst/>
                <a:ahLst/>
                <a:cxnLst/>
                <a:rect l="l" t="t" r="r" b="b"/>
                <a:pathLst>
                  <a:path w="36194" h="75359" extrusionOk="0">
                    <a:moveTo>
                      <a:pt x="36195" y="23258"/>
                    </a:moveTo>
                    <a:lnTo>
                      <a:pt x="36195" y="60852"/>
                    </a:lnTo>
                    <a:cubicBezTo>
                      <a:pt x="36195" y="68865"/>
                      <a:pt x="29699" y="75360"/>
                      <a:pt x="21686" y="75360"/>
                    </a:cubicBezTo>
                    <a:lnTo>
                      <a:pt x="0" y="75360"/>
                    </a:lnTo>
                    <a:cubicBezTo>
                      <a:pt x="8014" y="75360"/>
                      <a:pt x="14509" y="68864"/>
                      <a:pt x="14509" y="60852"/>
                    </a:cubicBezTo>
                    <a:lnTo>
                      <a:pt x="14509" y="0"/>
                    </a:lnTo>
                    <a:close/>
                  </a:path>
                </a:pathLst>
              </a:cu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2" name="Google Shape;1352;p28">
                <a:extLst>
                  <a:ext uri="{FF2B5EF4-FFF2-40B4-BE49-F238E27FC236}">
                    <a16:creationId xmlns:a16="http://schemas.microsoft.com/office/drawing/2014/main" id="{81AD4C0F-628C-BD4B-E052-0324ABAC5551}"/>
                  </a:ext>
                </a:extLst>
              </p:cNvPr>
              <p:cNvSpPr/>
              <p:nvPr/>
            </p:nvSpPr>
            <p:spPr>
              <a:xfrm>
                <a:off x="10623792" y="2971177"/>
                <a:ext cx="50174" cy="50174"/>
              </a:xfrm>
              <a:custGeom>
                <a:avLst/>
                <a:gdLst/>
                <a:ahLst/>
                <a:cxnLst/>
                <a:rect l="l" t="t" r="r" b="b"/>
                <a:pathLst>
                  <a:path w="50174" h="50174" extrusionOk="0">
                    <a:moveTo>
                      <a:pt x="50175" y="25087"/>
                    </a:moveTo>
                    <a:cubicBezTo>
                      <a:pt x="50175" y="38943"/>
                      <a:pt x="38943" y="50175"/>
                      <a:pt x="25087" y="50175"/>
                    </a:cubicBezTo>
                    <a:cubicBezTo>
                      <a:pt x="11232" y="50175"/>
                      <a:pt x="0" y="38943"/>
                      <a:pt x="0" y="25087"/>
                    </a:cubicBezTo>
                    <a:cubicBezTo>
                      <a:pt x="0" y="11232"/>
                      <a:pt x="11232" y="0"/>
                      <a:pt x="25087" y="0"/>
                    </a:cubicBezTo>
                    <a:cubicBezTo>
                      <a:pt x="38943" y="0"/>
                      <a:pt x="50175" y="11232"/>
                      <a:pt x="50175" y="25087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3" name="Google Shape;1353;p28">
                <a:extLst>
                  <a:ext uri="{FF2B5EF4-FFF2-40B4-BE49-F238E27FC236}">
                    <a16:creationId xmlns:a16="http://schemas.microsoft.com/office/drawing/2014/main" id="{CE92C5C6-0421-98CC-226E-2EEA4A71904D}"/>
                  </a:ext>
                </a:extLst>
              </p:cNvPr>
              <p:cNvSpPr/>
              <p:nvPr/>
            </p:nvSpPr>
            <p:spPr>
              <a:xfrm>
                <a:off x="10628191" y="2971462"/>
                <a:ext cx="45779" cy="49889"/>
              </a:xfrm>
              <a:custGeom>
                <a:avLst/>
                <a:gdLst/>
                <a:ahLst/>
                <a:cxnLst/>
                <a:rect l="l" t="t" r="r" b="b"/>
                <a:pathLst>
                  <a:path w="45779" h="49889" extrusionOk="0">
                    <a:moveTo>
                      <a:pt x="45779" y="24798"/>
                    </a:moveTo>
                    <a:cubicBezTo>
                      <a:pt x="45779" y="38655"/>
                      <a:pt x="34545" y="49889"/>
                      <a:pt x="20689" y="49889"/>
                    </a:cubicBezTo>
                    <a:cubicBezTo>
                      <a:pt x="12100" y="49889"/>
                      <a:pt x="4521" y="45574"/>
                      <a:pt x="0" y="39003"/>
                    </a:cubicBezTo>
                    <a:cubicBezTo>
                      <a:pt x="1214" y="39187"/>
                      <a:pt x="2473" y="39285"/>
                      <a:pt x="3741" y="39285"/>
                    </a:cubicBezTo>
                    <a:cubicBezTo>
                      <a:pt x="17588" y="39285"/>
                      <a:pt x="28821" y="28052"/>
                      <a:pt x="28821" y="14193"/>
                    </a:cubicBezTo>
                    <a:cubicBezTo>
                      <a:pt x="28821" y="8923"/>
                      <a:pt x="27195" y="4033"/>
                      <a:pt x="24408" y="0"/>
                    </a:cubicBezTo>
                    <a:cubicBezTo>
                      <a:pt x="36508" y="1788"/>
                      <a:pt x="45779" y="12219"/>
                      <a:pt x="45779" y="24798"/>
                    </a:cubicBezTo>
                    <a:close/>
                  </a:path>
                </a:pathLst>
              </a:cu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4" name="Google Shape;1354;p28">
                <a:extLst>
                  <a:ext uri="{FF2B5EF4-FFF2-40B4-BE49-F238E27FC236}">
                    <a16:creationId xmlns:a16="http://schemas.microsoft.com/office/drawing/2014/main" id="{CDC75AAD-BEA8-351D-26BC-920EEFADB1A6}"/>
                  </a:ext>
                </a:extLst>
              </p:cNvPr>
              <p:cNvSpPr/>
              <p:nvPr/>
            </p:nvSpPr>
            <p:spPr>
              <a:xfrm>
                <a:off x="10494174" y="3056883"/>
                <a:ext cx="105034" cy="102230"/>
              </a:xfrm>
              <a:custGeom>
                <a:avLst/>
                <a:gdLst/>
                <a:ahLst/>
                <a:cxnLst/>
                <a:rect l="l" t="t" r="r" b="b"/>
                <a:pathLst>
                  <a:path w="105034" h="102230" extrusionOk="0">
                    <a:moveTo>
                      <a:pt x="105034" y="93142"/>
                    </a:moveTo>
                    <a:lnTo>
                      <a:pt x="18187" y="0"/>
                    </a:lnTo>
                    <a:lnTo>
                      <a:pt x="0" y="16835"/>
                    </a:lnTo>
                    <a:lnTo>
                      <a:pt x="71356" y="95225"/>
                    </a:lnTo>
                    <a:cubicBezTo>
                      <a:pt x="79745" y="104440"/>
                      <a:pt x="94196" y="104584"/>
                      <a:pt x="102766" y="95536"/>
                    </a:cubicBezTo>
                    <a:close/>
                  </a:path>
                </a:pathLst>
              </a:cu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355" name="Google Shape;1355;p28">
            <a:extLst>
              <a:ext uri="{FF2B5EF4-FFF2-40B4-BE49-F238E27FC236}">
                <a16:creationId xmlns:a16="http://schemas.microsoft.com/office/drawing/2014/main" id="{2940049B-E3E5-C4A9-DA8A-7DAE03A94369}"/>
              </a:ext>
            </a:extLst>
          </p:cNvPr>
          <p:cNvGrpSpPr/>
          <p:nvPr/>
        </p:nvGrpSpPr>
        <p:grpSpPr>
          <a:xfrm>
            <a:off x="6191281" y="2807011"/>
            <a:ext cx="324579" cy="460256"/>
            <a:chOff x="8397472" y="2743200"/>
            <a:chExt cx="405470" cy="574961"/>
          </a:xfrm>
        </p:grpSpPr>
        <p:grpSp>
          <p:nvGrpSpPr>
            <p:cNvPr id="1356" name="Google Shape;1356;p28">
              <a:extLst>
                <a:ext uri="{FF2B5EF4-FFF2-40B4-BE49-F238E27FC236}">
                  <a16:creationId xmlns:a16="http://schemas.microsoft.com/office/drawing/2014/main" id="{70A95EB1-91B1-D417-D7C6-F0C3E67C3067}"/>
                </a:ext>
              </a:extLst>
            </p:cNvPr>
            <p:cNvGrpSpPr/>
            <p:nvPr/>
          </p:nvGrpSpPr>
          <p:grpSpPr>
            <a:xfrm>
              <a:off x="8397472" y="2743200"/>
              <a:ext cx="405470" cy="574961"/>
              <a:chOff x="8397472" y="2743200"/>
              <a:chExt cx="405470" cy="574961"/>
            </a:xfrm>
          </p:grpSpPr>
          <p:sp>
            <p:nvSpPr>
              <p:cNvPr id="1357" name="Google Shape;1357;p28">
                <a:extLst>
                  <a:ext uri="{FF2B5EF4-FFF2-40B4-BE49-F238E27FC236}">
                    <a16:creationId xmlns:a16="http://schemas.microsoft.com/office/drawing/2014/main" id="{EEAE3915-3C44-2506-83B0-BEC000E1AFDF}"/>
                  </a:ext>
                </a:extLst>
              </p:cNvPr>
              <p:cNvSpPr/>
              <p:nvPr/>
            </p:nvSpPr>
            <p:spPr>
              <a:xfrm>
                <a:off x="8397472" y="2743200"/>
                <a:ext cx="405470" cy="574961"/>
              </a:xfrm>
              <a:custGeom>
                <a:avLst/>
                <a:gdLst/>
                <a:ahLst/>
                <a:cxnLst/>
                <a:rect l="l" t="t" r="r" b="b"/>
                <a:pathLst>
                  <a:path w="405470" h="574961" extrusionOk="0">
                    <a:moveTo>
                      <a:pt x="308212" y="0"/>
                    </a:moveTo>
                    <a:lnTo>
                      <a:pt x="0" y="0"/>
                    </a:lnTo>
                    <a:lnTo>
                      <a:pt x="0" y="574962"/>
                    </a:lnTo>
                    <a:lnTo>
                      <a:pt x="405471" y="574962"/>
                    </a:lnTo>
                    <a:lnTo>
                      <a:pt x="405471" y="111367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8" name="Google Shape;1358;p28">
                <a:extLst>
                  <a:ext uri="{FF2B5EF4-FFF2-40B4-BE49-F238E27FC236}">
                    <a16:creationId xmlns:a16="http://schemas.microsoft.com/office/drawing/2014/main" id="{1F696DDC-6459-A836-61F6-F921C610AB36}"/>
                  </a:ext>
                </a:extLst>
              </p:cNvPr>
              <p:cNvSpPr/>
              <p:nvPr/>
            </p:nvSpPr>
            <p:spPr>
              <a:xfrm>
                <a:off x="8779856" y="2828131"/>
                <a:ext cx="23085" cy="490027"/>
              </a:xfrm>
              <a:custGeom>
                <a:avLst/>
                <a:gdLst/>
                <a:ahLst/>
                <a:cxnLst/>
                <a:rect l="l" t="t" r="r" b="b"/>
                <a:pathLst>
                  <a:path w="23085" h="490027" extrusionOk="0">
                    <a:moveTo>
                      <a:pt x="23085" y="26433"/>
                    </a:moveTo>
                    <a:lnTo>
                      <a:pt x="23085" y="490028"/>
                    </a:lnTo>
                    <a:lnTo>
                      <a:pt x="0" y="49002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9" name="Google Shape;1359;p28">
                <a:extLst>
                  <a:ext uri="{FF2B5EF4-FFF2-40B4-BE49-F238E27FC236}">
                    <a16:creationId xmlns:a16="http://schemas.microsoft.com/office/drawing/2014/main" id="{64C38374-4007-2D8E-CE04-6DE8DC485C8F}"/>
                  </a:ext>
                </a:extLst>
              </p:cNvPr>
              <p:cNvSpPr/>
              <p:nvPr/>
            </p:nvSpPr>
            <p:spPr>
              <a:xfrm>
                <a:off x="8705684" y="2743200"/>
                <a:ext cx="97258" cy="111366"/>
              </a:xfrm>
              <a:custGeom>
                <a:avLst/>
                <a:gdLst/>
                <a:ahLst/>
                <a:cxnLst/>
                <a:rect l="l" t="t" r="r" b="b"/>
                <a:pathLst>
                  <a:path w="97258" h="111366" extrusionOk="0">
                    <a:moveTo>
                      <a:pt x="0" y="0"/>
                    </a:moveTo>
                    <a:lnTo>
                      <a:pt x="0" y="111367"/>
                    </a:lnTo>
                    <a:lnTo>
                      <a:pt x="97259" y="111367"/>
                    </a:lnTo>
                    <a:close/>
                  </a:path>
                </a:pathLst>
              </a:cu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360" name="Google Shape;1360;p28">
              <a:extLst>
                <a:ext uri="{FF2B5EF4-FFF2-40B4-BE49-F238E27FC236}">
                  <a16:creationId xmlns:a16="http://schemas.microsoft.com/office/drawing/2014/main" id="{ED6964D9-E878-BCC0-B933-B6AC558D0BEC}"/>
                </a:ext>
              </a:extLst>
            </p:cNvPr>
            <p:cNvSpPr/>
            <p:nvPr/>
          </p:nvSpPr>
          <p:spPr>
            <a:xfrm>
              <a:off x="8477794" y="2945619"/>
              <a:ext cx="62891" cy="103155"/>
            </a:xfrm>
            <a:custGeom>
              <a:avLst/>
              <a:gdLst/>
              <a:ahLst/>
              <a:cxnLst/>
              <a:rect l="l" t="t" r="r" b="b"/>
              <a:pathLst>
                <a:path w="62891" h="103155" extrusionOk="0">
                  <a:moveTo>
                    <a:pt x="54469" y="103156"/>
                  </a:moveTo>
                  <a:lnTo>
                    <a:pt x="8422" y="103156"/>
                  </a:lnTo>
                  <a:cubicBezTo>
                    <a:pt x="3770" y="103156"/>
                    <a:pt x="0" y="99385"/>
                    <a:pt x="0" y="94733"/>
                  </a:cubicBezTo>
                  <a:lnTo>
                    <a:pt x="0" y="8422"/>
                  </a:lnTo>
                  <a:cubicBezTo>
                    <a:pt x="0" y="3771"/>
                    <a:pt x="3770" y="0"/>
                    <a:pt x="8422" y="0"/>
                  </a:cubicBezTo>
                  <a:cubicBezTo>
                    <a:pt x="13075" y="0"/>
                    <a:pt x="16845" y="3771"/>
                    <a:pt x="16845" y="8422"/>
                  </a:cubicBezTo>
                  <a:lnTo>
                    <a:pt x="16845" y="86311"/>
                  </a:lnTo>
                  <a:lnTo>
                    <a:pt x="54469" y="86311"/>
                  </a:lnTo>
                  <a:cubicBezTo>
                    <a:pt x="59121" y="86311"/>
                    <a:pt x="62891" y="90082"/>
                    <a:pt x="62891" y="94733"/>
                  </a:cubicBezTo>
                  <a:cubicBezTo>
                    <a:pt x="62891" y="99385"/>
                    <a:pt x="59121" y="103156"/>
                    <a:pt x="54469" y="103156"/>
                  </a:cubicBezTo>
                  <a:close/>
                </a:path>
              </a:pathLst>
            </a:custGeom>
            <a:solidFill>
              <a:srgbClr val="000000">
                <a:alpha val="1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1" name="Google Shape;1361;p28">
              <a:extLst>
                <a:ext uri="{FF2B5EF4-FFF2-40B4-BE49-F238E27FC236}">
                  <a16:creationId xmlns:a16="http://schemas.microsoft.com/office/drawing/2014/main" id="{A8704734-E459-7C19-C88D-03AE01F178E3}"/>
                </a:ext>
              </a:extLst>
            </p:cNvPr>
            <p:cNvSpPr/>
            <p:nvPr/>
          </p:nvSpPr>
          <p:spPr>
            <a:xfrm>
              <a:off x="8656371" y="2945619"/>
              <a:ext cx="64657" cy="103155"/>
            </a:xfrm>
            <a:custGeom>
              <a:avLst/>
              <a:gdLst/>
              <a:ahLst/>
              <a:cxnLst/>
              <a:rect l="l" t="t" r="r" b="b"/>
              <a:pathLst>
                <a:path w="64657" h="103155" extrusionOk="0">
                  <a:moveTo>
                    <a:pt x="56235" y="103156"/>
                  </a:moveTo>
                  <a:lnTo>
                    <a:pt x="8422" y="103156"/>
                  </a:lnTo>
                  <a:cubicBezTo>
                    <a:pt x="3770" y="103156"/>
                    <a:pt x="0" y="99385"/>
                    <a:pt x="0" y="94733"/>
                  </a:cubicBezTo>
                  <a:cubicBezTo>
                    <a:pt x="0" y="90082"/>
                    <a:pt x="3770" y="86311"/>
                    <a:pt x="8422" y="86311"/>
                  </a:cubicBezTo>
                  <a:lnTo>
                    <a:pt x="47813" y="86311"/>
                  </a:lnTo>
                  <a:lnTo>
                    <a:pt x="47813" y="8422"/>
                  </a:lnTo>
                  <a:cubicBezTo>
                    <a:pt x="47813" y="3771"/>
                    <a:pt x="51583" y="0"/>
                    <a:pt x="56235" y="0"/>
                  </a:cubicBezTo>
                  <a:cubicBezTo>
                    <a:pt x="60888" y="0"/>
                    <a:pt x="64658" y="3771"/>
                    <a:pt x="64658" y="8422"/>
                  </a:cubicBezTo>
                  <a:lnTo>
                    <a:pt x="64658" y="94733"/>
                  </a:lnTo>
                  <a:cubicBezTo>
                    <a:pt x="64658" y="99386"/>
                    <a:pt x="60888" y="103156"/>
                    <a:pt x="56235" y="103156"/>
                  </a:cubicBezTo>
                  <a:close/>
                </a:path>
              </a:pathLst>
            </a:custGeom>
            <a:solidFill>
              <a:srgbClr val="000000">
                <a:alpha val="1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2" name="Google Shape;1362;p28">
              <a:extLst>
                <a:ext uri="{FF2B5EF4-FFF2-40B4-BE49-F238E27FC236}">
                  <a16:creationId xmlns:a16="http://schemas.microsoft.com/office/drawing/2014/main" id="{EFE19DE9-F65A-9F52-ED83-718BC18CCBBA}"/>
                </a:ext>
              </a:extLst>
            </p:cNvPr>
            <p:cNvSpPr/>
            <p:nvPr/>
          </p:nvSpPr>
          <p:spPr>
            <a:xfrm>
              <a:off x="8590989" y="2945621"/>
              <a:ext cx="16844" cy="222843"/>
            </a:xfrm>
            <a:custGeom>
              <a:avLst/>
              <a:gdLst/>
              <a:ahLst/>
              <a:cxnLst/>
              <a:rect l="l" t="t" r="r" b="b"/>
              <a:pathLst>
                <a:path w="16844" h="222843" extrusionOk="0">
                  <a:moveTo>
                    <a:pt x="8422" y="222843"/>
                  </a:moveTo>
                  <a:cubicBezTo>
                    <a:pt x="3770" y="222843"/>
                    <a:pt x="0" y="219073"/>
                    <a:pt x="0" y="214421"/>
                  </a:cubicBezTo>
                  <a:lnTo>
                    <a:pt x="0" y="8422"/>
                  </a:lnTo>
                  <a:cubicBezTo>
                    <a:pt x="0" y="3771"/>
                    <a:pt x="3770" y="0"/>
                    <a:pt x="8422" y="0"/>
                  </a:cubicBezTo>
                  <a:cubicBezTo>
                    <a:pt x="13075" y="0"/>
                    <a:pt x="16845" y="3771"/>
                    <a:pt x="16845" y="8422"/>
                  </a:cubicBezTo>
                  <a:lnTo>
                    <a:pt x="16845" y="214422"/>
                  </a:lnTo>
                  <a:cubicBezTo>
                    <a:pt x="16845" y="219074"/>
                    <a:pt x="13074" y="222843"/>
                    <a:pt x="8422" y="222843"/>
                  </a:cubicBezTo>
                  <a:close/>
                </a:path>
              </a:pathLst>
            </a:custGeom>
            <a:solidFill>
              <a:srgbClr val="000000">
                <a:alpha val="1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3" name="Google Shape;1363;p28">
              <a:extLst>
                <a:ext uri="{FF2B5EF4-FFF2-40B4-BE49-F238E27FC236}">
                  <a16:creationId xmlns:a16="http://schemas.microsoft.com/office/drawing/2014/main" id="{58A0D985-57D0-9B3C-7452-A33B87519E5D}"/>
                </a:ext>
              </a:extLst>
            </p:cNvPr>
            <p:cNvSpPr/>
            <p:nvPr/>
          </p:nvSpPr>
          <p:spPr>
            <a:xfrm>
              <a:off x="8477794" y="3064530"/>
              <a:ext cx="62891" cy="103933"/>
            </a:xfrm>
            <a:custGeom>
              <a:avLst/>
              <a:gdLst/>
              <a:ahLst/>
              <a:cxnLst/>
              <a:rect l="l" t="t" r="r" b="b"/>
              <a:pathLst>
                <a:path w="62891" h="103933" extrusionOk="0">
                  <a:moveTo>
                    <a:pt x="8422" y="103934"/>
                  </a:moveTo>
                  <a:cubicBezTo>
                    <a:pt x="3770" y="103934"/>
                    <a:pt x="0" y="100163"/>
                    <a:pt x="0" y="95511"/>
                  </a:cubicBezTo>
                  <a:lnTo>
                    <a:pt x="0" y="8422"/>
                  </a:lnTo>
                  <a:cubicBezTo>
                    <a:pt x="0" y="3771"/>
                    <a:pt x="3770" y="0"/>
                    <a:pt x="8422" y="0"/>
                  </a:cubicBezTo>
                  <a:lnTo>
                    <a:pt x="54469" y="0"/>
                  </a:lnTo>
                  <a:cubicBezTo>
                    <a:pt x="59121" y="0"/>
                    <a:pt x="62891" y="3771"/>
                    <a:pt x="62891" y="8422"/>
                  </a:cubicBezTo>
                  <a:cubicBezTo>
                    <a:pt x="62891" y="13074"/>
                    <a:pt x="59121" y="16845"/>
                    <a:pt x="54469" y="16845"/>
                  </a:cubicBezTo>
                  <a:lnTo>
                    <a:pt x="16845" y="16845"/>
                  </a:lnTo>
                  <a:lnTo>
                    <a:pt x="16845" y="95511"/>
                  </a:lnTo>
                  <a:cubicBezTo>
                    <a:pt x="16845" y="100164"/>
                    <a:pt x="13075" y="103934"/>
                    <a:pt x="8422" y="103934"/>
                  </a:cubicBezTo>
                  <a:close/>
                </a:path>
              </a:pathLst>
            </a:custGeom>
            <a:solidFill>
              <a:srgbClr val="000000">
                <a:alpha val="1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4" name="Google Shape;1364;p28">
              <a:extLst>
                <a:ext uri="{FF2B5EF4-FFF2-40B4-BE49-F238E27FC236}">
                  <a16:creationId xmlns:a16="http://schemas.microsoft.com/office/drawing/2014/main" id="{24052F3B-DA43-5598-0F87-7FA68741100E}"/>
                </a:ext>
              </a:extLst>
            </p:cNvPr>
            <p:cNvSpPr/>
            <p:nvPr/>
          </p:nvSpPr>
          <p:spPr>
            <a:xfrm>
              <a:off x="8656371" y="3064530"/>
              <a:ext cx="64657" cy="103933"/>
            </a:xfrm>
            <a:custGeom>
              <a:avLst/>
              <a:gdLst/>
              <a:ahLst/>
              <a:cxnLst/>
              <a:rect l="l" t="t" r="r" b="b"/>
              <a:pathLst>
                <a:path w="64657" h="103933" extrusionOk="0">
                  <a:moveTo>
                    <a:pt x="56235" y="103934"/>
                  </a:moveTo>
                  <a:cubicBezTo>
                    <a:pt x="51583" y="103934"/>
                    <a:pt x="47813" y="100163"/>
                    <a:pt x="47813" y="95511"/>
                  </a:cubicBezTo>
                  <a:lnTo>
                    <a:pt x="47813" y="16845"/>
                  </a:lnTo>
                  <a:lnTo>
                    <a:pt x="8422" y="16845"/>
                  </a:lnTo>
                  <a:cubicBezTo>
                    <a:pt x="3770" y="16845"/>
                    <a:pt x="0" y="13074"/>
                    <a:pt x="0" y="8422"/>
                  </a:cubicBezTo>
                  <a:cubicBezTo>
                    <a:pt x="0" y="3771"/>
                    <a:pt x="3770" y="0"/>
                    <a:pt x="8422" y="0"/>
                  </a:cubicBezTo>
                  <a:lnTo>
                    <a:pt x="56235" y="0"/>
                  </a:lnTo>
                  <a:cubicBezTo>
                    <a:pt x="60888" y="0"/>
                    <a:pt x="64658" y="3771"/>
                    <a:pt x="64658" y="8422"/>
                  </a:cubicBezTo>
                  <a:lnTo>
                    <a:pt x="64658" y="95511"/>
                  </a:lnTo>
                  <a:cubicBezTo>
                    <a:pt x="64658" y="100164"/>
                    <a:pt x="60888" y="103934"/>
                    <a:pt x="56235" y="103934"/>
                  </a:cubicBezTo>
                  <a:close/>
                </a:path>
              </a:pathLst>
            </a:custGeom>
            <a:solidFill>
              <a:srgbClr val="000000">
                <a:alpha val="1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365" name="Google Shape;1365;p28">
              <a:extLst>
                <a:ext uri="{FF2B5EF4-FFF2-40B4-BE49-F238E27FC236}">
                  <a16:creationId xmlns:a16="http://schemas.microsoft.com/office/drawing/2014/main" id="{2E0D83C9-E26F-A6FF-EDEF-48F8D672B570}"/>
                </a:ext>
              </a:extLst>
            </p:cNvPr>
            <p:cNvGrpSpPr/>
            <p:nvPr/>
          </p:nvGrpSpPr>
          <p:grpSpPr>
            <a:xfrm>
              <a:off x="8449819" y="2897191"/>
              <a:ext cx="299183" cy="72793"/>
              <a:chOff x="8449819" y="2897191"/>
              <a:chExt cx="299183" cy="72793"/>
            </a:xfrm>
          </p:grpSpPr>
          <p:sp>
            <p:nvSpPr>
              <p:cNvPr id="1366" name="Google Shape;1366;p28">
                <a:extLst>
                  <a:ext uri="{FF2B5EF4-FFF2-40B4-BE49-F238E27FC236}">
                    <a16:creationId xmlns:a16="http://schemas.microsoft.com/office/drawing/2014/main" id="{B9F1AE12-319F-ECEC-8156-F776B195B757}"/>
                  </a:ext>
                </a:extLst>
              </p:cNvPr>
              <p:cNvSpPr/>
              <p:nvPr/>
            </p:nvSpPr>
            <p:spPr>
              <a:xfrm>
                <a:off x="8449819" y="2897191"/>
                <a:ext cx="72793" cy="72793"/>
              </a:xfrm>
              <a:custGeom>
                <a:avLst/>
                <a:gdLst/>
                <a:ahLst/>
                <a:cxnLst/>
                <a:rect l="l" t="t" r="r" b="b"/>
                <a:pathLst>
                  <a:path w="72793" h="72793" extrusionOk="0">
                    <a:moveTo>
                      <a:pt x="72794" y="36397"/>
                    </a:moveTo>
                    <a:cubicBezTo>
                      <a:pt x="72794" y="56498"/>
                      <a:pt x="56498" y="72794"/>
                      <a:pt x="36397" y="72794"/>
                    </a:cubicBezTo>
                    <a:cubicBezTo>
                      <a:pt x="16295" y="72794"/>
                      <a:pt x="0" y="56498"/>
                      <a:pt x="0" y="36397"/>
                    </a:cubicBezTo>
                    <a:cubicBezTo>
                      <a:pt x="0" y="16295"/>
                      <a:pt x="16295" y="0"/>
                      <a:pt x="36397" y="0"/>
                    </a:cubicBezTo>
                    <a:cubicBezTo>
                      <a:pt x="56498" y="0"/>
                      <a:pt x="72794" y="16295"/>
                      <a:pt x="72794" y="3639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7" name="Google Shape;1367;p28">
                <a:extLst>
                  <a:ext uri="{FF2B5EF4-FFF2-40B4-BE49-F238E27FC236}">
                    <a16:creationId xmlns:a16="http://schemas.microsoft.com/office/drawing/2014/main" id="{01EA4007-F413-3150-02AB-97A96EF12DA9}"/>
                  </a:ext>
                </a:extLst>
              </p:cNvPr>
              <p:cNvSpPr/>
              <p:nvPr/>
            </p:nvSpPr>
            <p:spPr>
              <a:xfrm>
                <a:off x="8563014" y="2897191"/>
                <a:ext cx="72793" cy="72793"/>
              </a:xfrm>
              <a:custGeom>
                <a:avLst/>
                <a:gdLst/>
                <a:ahLst/>
                <a:cxnLst/>
                <a:rect l="l" t="t" r="r" b="b"/>
                <a:pathLst>
                  <a:path w="72793" h="72793" extrusionOk="0">
                    <a:moveTo>
                      <a:pt x="72794" y="36397"/>
                    </a:moveTo>
                    <a:cubicBezTo>
                      <a:pt x="72794" y="56498"/>
                      <a:pt x="56498" y="72794"/>
                      <a:pt x="36397" y="72794"/>
                    </a:cubicBezTo>
                    <a:cubicBezTo>
                      <a:pt x="16295" y="72794"/>
                      <a:pt x="0" y="56498"/>
                      <a:pt x="0" y="36397"/>
                    </a:cubicBezTo>
                    <a:cubicBezTo>
                      <a:pt x="0" y="16295"/>
                      <a:pt x="16295" y="0"/>
                      <a:pt x="36397" y="0"/>
                    </a:cubicBezTo>
                    <a:cubicBezTo>
                      <a:pt x="56498" y="0"/>
                      <a:pt x="72794" y="16295"/>
                      <a:pt x="72794" y="3639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8" name="Google Shape;1368;p28">
                <a:extLst>
                  <a:ext uri="{FF2B5EF4-FFF2-40B4-BE49-F238E27FC236}">
                    <a16:creationId xmlns:a16="http://schemas.microsoft.com/office/drawing/2014/main" id="{2C6343E9-62C3-9E9C-797C-D06026745B79}"/>
                  </a:ext>
                </a:extLst>
              </p:cNvPr>
              <p:cNvSpPr/>
              <p:nvPr/>
            </p:nvSpPr>
            <p:spPr>
              <a:xfrm>
                <a:off x="8676209" y="2897191"/>
                <a:ext cx="72793" cy="72793"/>
              </a:xfrm>
              <a:custGeom>
                <a:avLst/>
                <a:gdLst/>
                <a:ahLst/>
                <a:cxnLst/>
                <a:rect l="l" t="t" r="r" b="b"/>
                <a:pathLst>
                  <a:path w="72793" h="72793" extrusionOk="0">
                    <a:moveTo>
                      <a:pt x="72794" y="36397"/>
                    </a:moveTo>
                    <a:cubicBezTo>
                      <a:pt x="72794" y="56498"/>
                      <a:pt x="56498" y="72794"/>
                      <a:pt x="36397" y="72794"/>
                    </a:cubicBezTo>
                    <a:cubicBezTo>
                      <a:pt x="16295" y="72794"/>
                      <a:pt x="0" y="56498"/>
                      <a:pt x="0" y="36397"/>
                    </a:cubicBezTo>
                    <a:cubicBezTo>
                      <a:pt x="0" y="16295"/>
                      <a:pt x="16295" y="0"/>
                      <a:pt x="36397" y="0"/>
                    </a:cubicBezTo>
                    <a:cubicBezTo>
                      <a:pt x="56498" y="0"/>
                      <a:pt x="72794" y="16295"/>
                      <a:pt x="72794" y="3639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369" name="Google Shape;1369;p28">
              <a:extLst>
                <a:ext uri="{FF2B5EF4-FFF2-40B4-BE49-F238E27FC236}">
                  <a16:creationId xmlns:a16="http://schemas.microsoft.com/office/drawing/2014/main" id="{AADEF0D1-6540-EEC7-ADCF-DF7A50DEE2F6}"/>
                </a:ext>
              </a:extLst>
            </p:cNvPr>
            <p:cNvSpPr/>
            <p:nvPr/>
          </p:nvSpPr>
          <p:spPr>
            <a:xfrm>
              <a:off x="8457149" y="2897895"/>
              <a:ext cx="65469" cy="72093"/>
            </a:xfrm>
            <a:custGeom>
              <a:avLst/>
              <a:gdLst/>
              <a:ahLst/>
              <a:cxnLst/>
              <a:rect l="l" t="t" r="r" b="b"/>
              <a:pathLst>
                <a:path w="65469" h="72093" extrusionOk="0">
                  <a:moveTo>
                    <a:pt x="65470" y="35689"/>
                  </a:moveTo>
                  <a:cubicBezTo>
                    <a:pt x="65470" y="55796"/>
                    <a:pt x="49172" y="72094"/>
                    <a:pt x="29064" y="72094"/>
                  </a:cubicBezTo>
                  <a:cubicBezTo>
                    <a:pt x="17186" y="72094"/>
                    <a:pt x="6637" y="66404"/>
                    <a:pt x="0" y="57585"/>
                  </a:cubicBezTo>
                  <a:cubicBezTo>
                    <a:pt x="2309" y="58047"/>
                    <a:pt x="4697" y="58289"/>
                    <a:pt x="7133" y="58289"/>
                  </a:cubicBezTo>
                  <a:cubicBezTo>
                    <a:pt x="27240" y="58289"/>
                    <a:pt x="43539" y="42003"/>
                    <a:pt x="43539" y="21896"/>
                  </a:cubicBezTo>
                  <a:cubicBezTo>
                    <a:pt x="43539" y="13665"/>
                    <a:pt x="40815" y="6082"/>
                    <a:pt x="36198" y="0"/>
                  </a:cubicBezTo>
                  <a:cubicBezTo>
                    <a:pt x="52888" y="3313"/>
                    <a:pt x="65470" y="18029"/>
                    <a:pt x="65470" y="35689"/>
                  </a:cubicBezTo>
                  <a:close/>
                </a:path>
              </a:pathLst>
            </a:custGeom>
            <a:solidFill>
              <a:srgbClr val="000000">
                <a:alpha val="1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0" name="Google Shape;1370;p28">
              <a:extLst>
                <a:ext uri="{FF2B5EF4-FFF2-40B4-BE49-F238E27FC236}">
                  <a16:creationId xmlns:a16="http://schemas.microsoft.com/office/drawing/2014/main" id="{65306631-648C-805D-F8F1-44F3AA45A538}"/>
                </a:ext>
              </a:extLst>
            </p:cNvPr>
            <p:cNvSpPr/>
            <p:nvPr/>
          </p:nvSpPr>
          <p:spPr>
            <a:xfrm>
              <a:off x="8570347" y="2897895"/>
              <a:ext cx="65457" cy="72093"/>
            </a:xfrm>
            <a:custGeom>
              <a:avLst/>
              <a:gdLst/>
              <a:ahLst/>
              <a:cxnLst/>
              <a:rect l="l" t="t" r="r" b="b"/>
              <a:pathLst>
                <a:path w="65457" h="72093" extrusionOk="0">
                  <a:moveTo>
                    <a:pt x="65457" y="35689"/>
                  </a:moveTo>
                  <a:cubicBezTo>
                    <a:pt x="65457" y="55796"/>
                    <a:pt x="49171" y="72094"/>
                    <a:pt x="29064" y="72094"/>
                  </a:cubicBezTo>
                  <a:cubicBezTo>
                    <a:pt x="17186" y="72094"/>
                    <a:pt x="6637" y="66404"/>
                    <a:pt x="0" y="57585"/>
                  </a:cubicBezTo>
                  <a:cubicBezTo>
                    <a:pt x="2309" y="58047"/>
                    <a:pt x="4697" y="58289"/>
                    <a:pt x="7133" y="58289"/>
                  </a:cubicBezTo>
                  <a:cubicBezTo>
                    <a:pt x="27240" y="58289"/>
                    <a:pt x="43527" y="42003"/>
                    <a:pt x="43527" y="21896"/>
                  </a:cubicBezTo>
                  <a:cubicBezTo>
                    <a:pt x="43527" y="13665"/>
                    <a:pt x="40802" y="6082"/>
                    <a:pt x="36197" y="0"/>
                  </a:cubicBezTo>
                  <a:cubicBezTo>
                    <a:pt x="52887" y="3313"/>
                    <a:pt x="65457" y="18029"/>
                    <a:pt x="65457" y="35689"/>
                  </a:cubicBezTo>
                  <a:close/>
                </a:path>
              </a:pathLst>
            </a:custGeom>
            <a:solidFill>
              <a:srgbClr val="000000">
                <a:alpha val="1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1" name="Google Shape;1371;p28">
              <a:extLst>
                <a:ext uri="{FF2B5EF4-FFF2-40B4-BE49-F238E27FC236}">
                  <a16:creationId xmlns:a16="http://schemas.microsoft.com/office/drawing/2014/main" id="{0DE864BE-07BB-34E7-B86C-BD9A7720CD2E}"/>
                </a:ext>
              </a:extLst>
            </p:cNvPr>
            <p:cNvSpPr/>
            <p:nvPr/>
          </p:nvSpPr>
          <p:spPr>
            <a:xfrm>
              <a:off x="8683532" y="2897895"/>
              <a:ext cx="65469" cy="72093"/>
            </a:xfrm>
            <a:custGeom>
              <a:avLst/>
              <a:gdLst/>
              <a:ahLst/>
              <a:cxnLst/>
              <a:rect l="l" t="t" r="r" b="b"/>
              <a:pathLst>
                <a:path w="65469" h="72093" extrusionOk="0">
                  <a:moveTo>
                    <a:pt x="65470" y="35689"/>
                  </a:moveTo>
                  <a:cubicBezTo>
                    <a:pt x="65470" y="55796"/>
                    <a:pt x="49172" y="72094"/>
                    <a:pt x="29076" y="72094"/>
                  </a:cubicBezTo>
                  <a:cubicBezTo>
                    <a:pt x="17187" y="72094"/>
                    <a:pt x="6637" y="66404"/>
                    <a:pt x="0" y="57585"/>
                  </a:cubicBezTo>
                  <a:cubicBezTo>
                    <a:pt x="2309" y="58047"/>
                    <a:pt x="4697" y="58289"/>
                    <a:pt x="7144" y="58289"/>
                  </a:cubicBezTo>
                  <a:cubicBezTo>
                    <a:pt x="27240" y="58289"/>
                    <a:pt x="43538" y="42003"/>
                    <a:pt x="43538" y="21896"/>
                  </a:cubicBezTo>
                  <a:cubicBezTo>
                    <a:pt x="43538" y="13665"/>
                    <a:pt x="40813" y="6082"/>
                    <a:pt x="36197" y="0"/>
                  </a:cubicBezTo>
                  <a:cubicBezTo>
                    <a:pt x="52889" y="3313"/>
                    <a:pt x="65470" y="18029"/>
                    <a:pt x="65470" y="35689"/>
                  </a:cubicBezTo>
                  <a:close/>
                </a:path>
              </a:pathLst>
            </a:custGeom>
            <a:solidFill>
              <a:srgbClr val="000000">
                <a:alpha val="1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2" name="Google Shape;1372;p28">
              <a:extLst>
                <a:ext uri="{FF2B5EF4-FFF2-40B4-BE49-F238E27FC236}">
                  <a16:creationId xmlns:a16="http://schemas.microsoft.com/office/drawing/2014/main" id="{8A947E84-0781-1BAA-47A8-D37DFBE3FE0A}"/>
                </a:ext>
              </a:extLst>
            </p:cNvPr>
            <p:cNvSpPr/>
            <p:nvPr/>
          </p:nvSpPr>
          <p:spPr>
            <a:xfrm>
              <a:off x="8522487" y="3025146"/>
              <a:ext cx="153847" cy="62729"/>
            </a:xfrm>
            <a:custGeom>
              <a:avLst/>
              <a:gdLst/>
              <a:ahLst/>
              <a:cxnLst/>
              <a:rect l="l" t="t" r="r" b="b"/>
              <a:pathLst>
                <a:path w="153847" h="62729" extrusionOk="0">
                  <a:moveTo>
                    <a:pt x="0" y="0"/>
                  </a:moveTo>
                  <a:lnTo>
                    <a:pt x="153848" y="0"/>
                  </a:lnTo>
                  <a:lnTo>
                    <a:pt x="153848" y="62729"/>
                  </a:lnTo>
                  <a:lnTo>
                    <a:pt x="0" y="6272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3" name="Google Shape;1373;p28">
              <a:extLst>
                <a:ext uri="{FF2B5EF4-FFF2-40B4-BE49-F238E27FC236}">
                  <a16:creationId xmlns:a16="http://schemas.microsoft.com/office/drawing/2014/main" id="{5F24857D-94C8-8291-BA3F-BD6332D65B45}"/>
                </a:ext>
              </a:extLst>
            </p:cNvPr>
            <p:cNvSpPr/>
            <p:nvPr/>
          </p:nvSpPr>
          <p:spPr>
            <a:xfrm>
              <a:off x="8653250" y="3025146"/>
              <a:ext cx="23085" cy="62729"/>
            </a:xfrm>
            <a:custGeom>
              <a:avLst/>
              <a:gdLst/>
              <a:ahLst/>
              <a:cxnLst/>
              <a:rect l="l" t="t" r="r" b="b"/>
              <a:pathLst>
                <a:path w="23085" h="62729" extrusionOk="0">
                  <a:moveTo>
                    <a:pt x="0" y="0"/>
                  </a:moveTo>
                  <a:lnTo>
                    <a:pt x="23085" y="0"/>
                  </a:lnTo>
                  <a:lnTo>
                    <a:pt x="23085" y="62729"/>
                  </a:lnTo>
                  <a:lnTo>
                    <a:pt x="0" y="62729"/>
                  </a:lnTo>
                  <a:close/>
                </a:path>
              </a:pathLst>
            </a:custGeom>
            <a:solidFill>
              <a:srgbClr val="000000">
                <a:alpha val="1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4" name="Google Shape;1374;p28">
              <a:extLst>
                <a:ext uri="{FF2B5EF4-FFF2-40B4-BE49-F238E27FC236}">
                  <a16:creationId xmlns:a16="http://schemas.microsoft.com/office/drawing/2014/main" id="{72737318-7E92-E2EA-60FE-20CB8E7A8024}"/>
                </a:ext>
              </a:extLst>
            </p:cNvPr>
            <p:cNvSpPr/>
            <p:nvPr/>
          </p:nvSpPr>
          <p:spPr>
            <a:xfrm>
              <a:off x="8448165" y="3150104"/>
              <a:ext cx="76100" cy="125430"/>
            </a:xfrm>
            <a:custGeom>
              <a:avLst/>
              <a:gdLst/>
              <a:ahLst/>
              <a:cxnLst/>
              <a:rect l="l" t="t" r="r" b="b"/>
              <a:pathLst>
                <a:path w="76100" h="125430" extrusionOk="0">
                  <a:moveTo>
                    <a:pt x="0" y="0"/>
                  </a:moveTo>
                  <a:lnTo>
                    <a:pt x="76101" y="0"/>
                  </a:lnTo>
                  <a:lnTo>
                    <a:pt x="76101" y="125431"/>
                  </a:lnTo>
                  <a:lnTo>
                    <a:pt x="0" y="12543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5" name="Google Shape;1375;p28">
              <a:extLst>
                <a:ext uri="{FF2B5EF4-FFF2-40B4-BE49-F238E27FC236}">
                  <a16:creationId xmlns:a16="http://schemas.microsoft.com/office/drawing/2014/main" id="{A02EBFF5-6ACB-F933-2013-781E1C4C2E00}"/>
                </a:ext>
              </a:extLst>
            </p:cNvPr>
            <p:cNvSpPr/>
            <p:nvPr/>
          </p:nvSpPr>
          <p:spPr>
            <a:xfrm>
              <a:off x="8561360" y="3150104"/>
              <a:ext cx="76100" cy="125430"/>
            </a:xfrm>
            <a:custGeom>
              <a:avLst/>
              <a:gdLst/>
              <a:ahLst/>
              <a:cxnLst/>
              <a:rect l="l" t="t" r="r" b="b"/>
              <a:pathLst>
                <a:path w="76100" h="125430" extrusionOk="0">
                  <a:moveTo>
                    <a:pt x="0" y="0"/>
                  </a:moveTo>
                  <a:lnTo>
                    <a:pt x="76101" y="0"/>
                  </a:lnTo>
                  <a:lnTo>
                    <a:pt x="76101" y="125431"/>
                  </a:lnTo>
                  <a:lnTo>
                    <a:pt x="0" y="12543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6" name="Google Shape;1376;p28">
              <a:extLst>
                <a:ext uri="{FF2B5EF4-FFF2-40B4-BE49-F238E27FC236}">
                  <a16:creationId xmlns:a16="http://schemas.microsoft.com/office/drawing/2014/main" id="{1348FAD5-97F9-4285-B579-C36E64A43281}"/>
                </a:ext>
              </a:extLst>
            </p:cNvPr>
            <p:cNvSpPr/>
            <p:nvPr/>
          </p:nvSpPr>
          <p:spPr>
            <a:xfrm>
              <a:off x="8676148" y="3150104"/>
              <a:ext cx="76100" cy="125430"/>
            </a:xfrm>
            <a:custGeom>
              <a:avLst/>
              <a:gdLst/>
              <a:ahLst/>
              <a:cxnLst/>
              <a:rect l="l" t="t" r="r" b="b"/>
              <a:pathLst>
                <a:path w="76100" h="125430" extrusionOk="0">
                  <a:moveTo>
                    <a:pt x="0" y="0"/>
                  </a:moveTo>
                  <a:lnTo>
                    <a:pt x="76101" y="0"/>
                  </a:lnTo>
                  <a:lnTo>
                    <a:pt x="76101" y="125431"/>
                  </a:lnTo>
                  <a:lnTo>
                    <a:pt x="0" y="12543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7" name="Google Shape;1377;p28">
              <a:extLst>
                <a:ext uri="{FF2B5EF4-FFF2-40B4-BE49-F238E27FC236}">
                  <a16:creationId xmlns:a16="http://schemas.microsoft.com/office/drawing/2014/main" id="{F522DAF5-8D5C-517A-C276-7E612C275DEF}"/>
                </a:ext>
              </a:extLst>
            </p:cNvPr>
            <p:cNvSpPr/>
            <p:nvPr/>
          </p:nvSpPr>
          <p:spPr>
            <a:xfrm>
              <a:off x="8729921" y="3150104"/>
              <a:ext cx="22327" cy="125430"/>
            </a:xfrm>
            <a:custGeom>
              <a:avLst/>
              <a:gdLst/>
              <a:ahLst/>
              <a:cxnLst/>
              <a:rect l="l" t="t" r="r" b="b"/>
              <a:pathLst>
                <a:path w="22327" h="125430" extrusionOk="0">
                  <a:moveTo>
                    <a:pt x="0" y="0"/>
                  </a:moveTo>
                  <a:lnTo>
                    <a:pt x="22327" y="0"/>
                  </a:lnTo>
                  <a:lnTo>
                    <a:pt x="22327" y="125431"/>
                  </a:lnTo>
                  <a:lnTo>
                    <a:pt x="0" y="125431"/>
                  </a:lnTo>
                  <a:close/>
                </a:path>
              </a:pathLst>
            </a:custGeom>
            <a:solidFill>
              <a:srgbClr val="000000">
                <a:alpha val="1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8" name="Google Shape;1378;p28">
              <a:extLst>
                <a:ext uri="{FF2B5EF4-FFF2-40B4-BE49-F238E27FC236}">
                  <a16:creationId xmlns:a16="http://schemas.microsoft.com/office/drawing/2014/main" id="{C5D9F9E2-D6A7-D429-889E-147D70AEEDA2}"/>
                </a:ext>
              </a:extLst>
            </p:cNvPr>
            <p:cNvSpPr/>
            <p:nvPr/>
          </p:nvSpPr>
          <p:spPr>
            <a:xfrm>
              <a:off x="8615134" y="3150104"/>
              <a:ext cx="22327" cy="125430"/>
            </a:xfrm>
            <a:custGeom>
              <a:avLst/>
              <a:gdLst/>
              <a:ahLst/>
              <a:cxnLst/>
              <a:rect l="l" t="t" r="r" b="b"/>
              <a:pathLst>
                <a:path w="22327" h="125430" extrusionOk="0">
                  <a:moveTo>
                    <a:pt x="0" y="0"/>
                  </a:moveTo>
                  <a:lnTo>
                    <a:pt x="22327" y="0"/>
                  </a:lnTo>
                  <a:lnTo>
                    <a:pt x="22327" y="125431"/>
                  </a:lnTo>
                  <a:lnTo>
                    <a:pt x="0" y="125431"/>
                  </a:lnTo>
                  <a:close/>
                </a:path>
              </a:pathLst>
            </a:custGeom>
            <a:solidFill>
              <a:srgbClr val="000000">
                <a:alpha val="1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9" name="Google Shape;1379;p28">
              <a:extLst>
                <a:ext uri="{FF2B5EF4-FFF2-40B4-BE49-F238E27FC236}">
                  <a16:creationId xmlns:a16="http://schemas.microsoft.com/office/drawing/2014/main" id="{8C6A4CE2-D100-848D-77FD-CB12C9939C9E}"/>
                </a:ext>
              </a:extLst>
            </p:cNvPr>
            <p:cNvSpPr/>
            <p:nvPr/>
          </p:nvSpPr>
          <p:spPr>
            <a:xfrm>
              <a:off x="8501939" y="3150104"/>
              <a:ext cx="22327" cy="125430"/>
            </a:xfrm>
            <a:custGeom>
              <a:avLst/>
              <a:gdLst/>
              <a:ahLst/>
              <a:cxnLst/>
              <a:rect l="l" t="t" r="r" b="b"/>
              <a:pathLst>
                <a:path w="22327" h="125430" extrusionOk="0">
                  <a:moveTo>
                    <a:pt x="0" y="0"/>
                  </a:moveTo>
                  <a:lnTo>
                    <a:pt x="22327" y="0"/>
                  </a:lnTo>
                  <a:lnTo>
                    <a:pt x="22327" y="125431"/>
                  </a:lnTo>
                  <a:lnTo>
                    <a:pt x="0" y="125431"/>
                  </a:lnTo>
                  <a:close/>
                </a:path>
              </a:pathLst>
            </a:custGeom>
            <a:solidFill>
              <a:srgbClr val="000000">
                <a:alpha val="1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380" name="Google Shape;1380;p28">
              <a:extLst>
                <a:ext uri="{FF2B5EF4-FFF2-40B4-BE49-F238E27FC236}">
                  <a16:creationId xmlns:a16="http://schemas.microsoft.com/office/drawing/2014/main" id="{BD0A90AE-E427-6015-B591-6E51E8AA4427}"/>
                </a:ext>
              </a:extLst>
            </p:cNvPr>
            <p:cNvGrpSpPr/>
            <p:nvPr/>
          </p:nvGrpSpPr>
          <p:grpSpPr>
            <a:xfrm>
              <a:off x="8470690" y="3173040"/>
              <a:ext cx="259034" cy="79559"/>
              <a:chOff x="8470690" y="3173040"/>
              <a:chExt cx="259034" cy="79559"/>
            </a:xfrm>
          </p:grpSpPr>
          <p:sp>
            <p:nvSpPr>
              <p:cNvPr id="1381" name="Google Shape;1381;p28">
                <a:extLst>
                  <a:ext uri="{FF2B5EF4-FFF2-40B4-BE49-F238E27FC236}">
                    <a16:creationId xmlns:a16="http://schemas.microsoft.com/office/drawing/2014/main" id="{1C3EE468-DA6E-B791-F4DC-3028DD44147D}"/>
                  </a:ext>
                </a:extLst>
              </p:cNvPr>
              <p:cNvSpPr/>
              <p:nvPr/>
            </p:nvSpPr>
            <p:spPr>
              <a:xfrm>
                <a:off x="8470690" y="3173040"/>
                <a:ext cx="31053" cy="16844"/>
              </a:xfrm>
              <a:custGeom>
                <a:avLst/>
                <a:gdLst/>
                <a:ahLst/>
                <a:cxnLst/>
                <a:rect l="l" t="t" r="r" b="b"/>
                <a:pathLst>
                  <a:path w="31053" h="16844" extrusionOk="0">
                    <a:moveTo>
                      <a:pt x="22631" y="0"/>
                    </a:moveTo>
                    <a:lnTo>
                      <a:pt x="8422" y="0"/>
                    </a:lnTo>
                    <a:cubicBezTo>
                      <a:pt x="3770" y="0"/>
                      <a:pt x="0" y="3771"/>
                      <a:pt x="0" y="8422"/>
                    </a:cubicBezTo>
                    <a:cubicBezTo>
                      <a:pt x="0" y="13074"/>
                      <a:pt x="3770" y="16845"/>
                      <a:pt x="8422" y="16845"/>
                    </a:cubicBezTo>
                    <a:lnTo>
                      <a:pt x="22631" y="16845"/>
                    </a:lnTo>
                    <a:cubicBezTo>
                      <a:pt x="27284" y="16845"/>
                      <a:pt x="31054" y="13074"/>
                      <a:pt x="31054" y="8422"/>
                    </a:cubicBezTo>
                    <a:cubicBezTo>
                      <a:pt x="31054" y="3771"/>
                      <a:pt x="27283" y="0"/>
                      <a:pt x="22631" y="0"/>
                    </a:cubicBezTo>
                    <a:close/>
                  </a:path>
                </a:pathLst>
              </a:cu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2" name="Google Shape;1382;p28">
                <a:extLst>
                  <a:ext uri="{FF2B5EF4-FFF2-40B4-BE49-F238E27FC236}">
                    <a16:creationId xmlns:a16="http://schemas.microsoft.com/office/drawing/2014/main" id="{7B30BE9A-E963-787D-5669-E69EA9F00F00}"/>
                  </a:ext>
                </a:extLst>
              </p:cNvPr>
              <p:cNvSpPr/>
              <p:nvPr/>
            </p:nvSpPr>
            <p:spPr>
              <a:xfrm>
                <a:off x="8470690" y="3204397"/>
                <a:ext cx="31053" cy="16844"/>
              </a:xfrm>
              <a:custGeom>
                <a:avLst/>
                <a:gdLst/>
                <a:ahLst/>
                <a:cxnLst/>
                <a:rect l="l" t="t" r="r" b="b"/>
                <a:pathLst>
                  <a:path w="31053" h="16844" extrusionOk="0">
                    <a:moveTo>
                      <a:pt x="22631" y="0"/>
                    </a:moveTo>
                    <a:lnTo>
                      <a:pt x="8422" y="0"/>
                    </a:lnTo>
                    <a:cubicBezTo>
                      <a:pt x="3770" y="0"/>
                      <a:pt x="0" y="3771"/>
                      <a:pt x="0" y="8422"/>
                    </a:cubicBezTo>
                    <a:cubicBezTo>
                      <a:pt x="0" y="13074"/>
                      <a:pt x="3770" y="16845"/>
                      <a:pt x="8422" y="16845"/>
                    </a:cubicBezTo>
                    <a:lnTo>
                      <a:pt x="22631" y="16845"/>
                    </a:lnTo>
                    <a:cubicBezTo>
                      <a:pt x="27284" y="16845"/>
                      <a:pt x="31054" y="13074"/>
                      <a:pt x="31054" y="8422"/>
                    </a:cubicBezTo>
                    <a:cubicBezTo>
                      <a:pt x="31054" y="3771"/>
                      <a:pt x="27283" y="0"/>
                      <a:pt x="22631" y="0"/>
                    </a:cubicBezTo>
                    <a:close/>
                  </a:path>
                </a:pathLst>
              </a:cu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3" name="Google Shape;1383;p28">
                <a:extLst>
                  <a:ext uri="{FF2B5EF4-FFF2-40B4-BE49-F238E27FC236}">
                    <a16:creationId xmlns:a16="http://schemas.microsoft.com/office/drawing/2014/main" id="{997E8A24-0083-0922-52FB-19129BAD0A06}"/>
                  </a:ext>
                </a:extLst>
              </p:cNvPr>
              <p:cNvSpPr/>
              <p:nvPr/>
            </p:nvSpPr>
            <p:spPr>
              <a:xfrm>
                <a:off x="8470690" y="3235755"/>
                <a:ext cx="31053" cy="16844"/>
              </a:xfrm>
              <a:custGeom>
                <a:avLst/>
                <a:gdLst/>
                <a:ahLst/>
                <a:cxnLst/>
                <a:rect l="l" t="t" r="r" b="b"/>
                <a:pathLst>
                  <a:path w="31053" h="16844" extrusionOk="0">
                    <a:moveTo>
                      <a:pt x="22631" y="0"/>
                    </a:moveTo>
                    <a:lnTo>
                      <a:pt x="8422" y="0"/>
                    </a:lnTo>
                    <a:cubicBezTo>
                      <a:pt x="3770" y="0"/>
                      <a:pt x="0" y="3771"/>
                      <a:pt x="0" y="8422"/>
                    </a:cubicBezTo>
                    <a:cubicBezTo>
                      <a:pt x="0" y="13074"/>
                      <a:pt x="3770" y="16845"/>
                      <a:pt x="8422" y="16845"/>
                    </a:cubicBezTo>
                    <a:lnTo>
                      <a:pt x="22631" y="16845"/>
                    </a:lnTo>
                    <a:cubicBezTo>
                      <a:pt x="27284" y="16845"/>
                      <a:pt x="31054" y="13074"/>
                      <a:pt x="31054" y="8422"/>
                    </a:cubicBezTo>
                    <a:cubicBezTo>
                      <a:pt x="31054" y="3771"/>
                      <a:pt x="27283" y="0"/>
                      <a:pt x="22631" y="0"/>
                    </a:cubicBezTo>
                    <a:close/>
                  </a:path>
                </a:pathLst>
              </a:cu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4" name="Google Shape;1384;p28">
                <a:extLst>
                  <a:ext uri="{FF2B5EF4-FFF2-40B4-BE49-F238E27FC236}">
                    <a16:creationId xmlns:a16="http://schemas.microsoft.com/office/drawing/2014/main" id="{24E98696-78B7-9285-A897-309F83A6C231}"/>
                  </a:ext>
                </a:extLst>
              </p:cNvPr>
              <p:cNvSpPr/>
              <p:nvPr/>
            </p:nvSpPr>
            <p:spPr>
              <a:xfrm>
                <a:off x="8583885" y="3173040"/>
                <a:ext cx="31053" cy="16844"/>
              </a:xfrm>
              <a:custGeom>
                <a:avLst/>
                <a:gdLst/>
                <a:ahLst/>
                <a:cxnLst/>
                <a:rect l="l" t="t" r="r" b="b"/>
                <a:pathLst>
                  <a:path w="31053" h="16844" extrusionOk="0">
                    <a:moveTo>
                      <a:pt x="22631" y="0"/>
                    </a:moveTo>
                    <a:lnTo>
                      <a:pt x="8422" y="0"/>
                    </a:lnTo>
                    <a:cubicBezTo>
                      <a:pt x="3770" y="0"/>
                      <a:pt x="0" y="3771"/>
                      <a:pt x="0" y="8422"/>
                    </a:cubicBezTo>
                    <a:cubicBezTo>
                      <a:pt x="0" y="13074"/>
                      <a:pt x="3770" y="16845"/>
                      <a:pt x="8422" y="16845"/>
                    </a:cubicBezTo>
                    <a:lnTo>
                      <a:pt x="22631" y="16845"/>
                    </a:lnTo>
                    <a:cubicBezTo>
                      <a:pt x="27284" y="16845"/>
                      <a:pt x="31054" y="13074"/>
                      <a:pt x="31054" y="8422"/>
                    </a:cubicBezTo>
                    <a:cubicBezTo>
                      <a:pt x="31054" y="3771"/>
                      <a:pt x="27283" y="0"/>
                      <a:pt x="22631" y="0"/>
                    </a:cubicBezTo>
                    <a:close/>
                  </a:path>
                </a:pathLst>
              </a:cu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5" name="Google Shape;1385;p28">
                <a:extLst>
                  <a:ext uri="{FF2B5EF4-FFF2-40B4-BE49-F238E27FC236}">
                    <a16:creationId xmlns:a16="http://schemas.microsoft.com/office/drawing/2014/main" id="{C16AB9F5-8406-C621-A538-7F7E01C81DEF}"/>
                  </a:ext>
                </a:extLst>
              </p:cNvPr>
              <p:cNvSpPr/>
              <p:nvPr/>
            </p:nvSpPr>
            <p:spPr>
              <a:xfrm>
                <a:off x="8583885" y="3204397"/>
                <a:ext cx="31053" cy="16844"/>
              </a:xfrm>
              <a:custGeom>
                <a:avLst/>
                <a:gdLst/>
                <a:ahLst/>
                <a:cxnLst/>
                <a:rect l="l" t="t" r="r" b="b"/>
                <a:pathLst>
                  <a:path w="31053" h="16844" extrusionOk="0">
                    <a:moveTo>
                      <a:pt x="22631" y="0"/>
                    </a:moveTo>
                    <a:lnTo>
                      <a:pt x="8422" y="0"/>
                    </a:lnTo>
                    <a:cubicBezTo>
                      <a:pt x="3770" y="0"/>
                      <a:pt x="0" y="3771"/>
                      <a:pt x="0" y="8422"/>
                    </a:cubicBezTo>
                    <a:cubicBezTo>
                      <a:pt x="0" y="13074"/>
                      <a:pt x="3770" y="16845"/>
                      <a:pt x="8422" y="16845"/>
                    </a:cubicBezTo>
                    <a:lnTo>
                      <a:pt x="22631" y="16845"/>
                    </a:lnTo>
                    <a:cubicBezTo>
                      <a:pt x="27284" y="16845"/>
                      <a:pt x="31054" y="13074"/>
                      <a:pt x="31054" y="8422"/>
                    </a:cubicBezTo>
                    <a:cubicBezTo>
                      <a:pt x="31054" y="3771"/>
                      <a:pt x="27283" y="0"/>
                      <a:pt x="22631" y="0"/>
                    </a:cubicBezTo>
                    <a:close/>
                  </a:path>
                </a:pathLst>
              </a:cu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6" name="Google Shape;1386;p28">
                <a:extLst>
                  <a:ext uri="{FF2B5EF4-FFF2-40B4-BE49-F238E27FC236}">
                    <a16:creationId xmlns:a16="http://schemas.microsoft.com/office/drawing/2014/main" id="{5CFDB441-B95E-46AD-BC28-26252075D4D0}"/>
                  </a:ext>
                </a:extLst>
              </p:cNvPr>
              <p:cNvSpPr/>
              <p:nvPr/>
            </p:nvSpPr>
            <p:spPr>
              <a:xfrm>
                <a:off x="8583885" y="3235755"/>
                <a:ext cx="31053" cy="16844"/>
              </a:xfrm>
              <a:custGeom>
                <a:avLst/>
                <a:gdLst/>
                <a:ahLst/>
                <a:cxnLst/>
                <a:rect l="l" t="t" r="r" b="b"/>
                <a:pathLst>
                  <a:path w="31053" h="16844" extrusionOk="0">
                    <a:moveTo>
                      <a:pt x="22631" y="0"/>
                    </a:moveTo>
                    <a:lnTo>
                      <a:pt x="8422" y="0"/>
                    </a:lnTo>
                    <a:cubicBezTo>
                      <a:pt x="3770" y="0"/>
                      <a:pt x="0" y="3771"/>
                      <a:pt x="0" y="8422"/>
                    </a:cubicBezTo>
                    <a:cubicBezTo>
                      <a:pt x="0" y="13074"/>
                      <a:pt x="3770" y="16845"/>
                      <a:pt x="8422" y="16845"/>
                    </a:cubicBezTo>
                    <a:lnTo>
                      <a:pt x="22631" y="16845"/>
                    </a:lnTo>
                    <a:cubicBezTo>
                      <a:pt x="27284" y="16845"/>
                      <a:pt x="31054" y="13074"/>
                      <a:pt x="31054" y="8422"/>
                    </a:cubicBezTo>
                    <a:cubicBezTo>
                      <a:pt x="31054" y="3771"/>
                      <a:pt x="27283" y="0"/>
                      <a:pt x="22631" y="0"/>
                    </a:cubicBezTo>
                    <a:close/>
                  </a:path>
                </a:pathLst>
              </a:cu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7" name="Google Shape;1387;p28">
                <a:extLst>
                  <a:ext uri="{FF2B5EF4-FFF2-40B4-BE49-F238E27FC236}">
                    <a16:creationId xmlns:a16="http://schemas.microsoft.com/office/drawing/2014/main" id="{93501741-B3FF-A2F6-BDD3-48B181D777DC}"/>
                  </a:ext>
                </a:extLst>
              </p:cNvPr>
              <p:cNvSpPr/>
              <p:nvPr/>
            </p:nvSpPr>
            <p:spPr>
              <a:xfrm>
                <a:off x="8698671" y="3173040"/>
                <a:ext cx="31053" cy="16844"/>
              </a:xfrm>
              <a:custGeom>
                <a:avLst/>
                <a:gdLst/>
                <a:ahLst/>
                <a:cxnLst/>
                <a:rect l="l" t="t" r="r" b="b"/>
                <a:pathLst>
                  <a:path w="31053" h="16844" extrusionOk="0">
                    <a:moveTo>
                      <a:pt x="8422" y="16845"/>
                    </a:moveTo>
                    <a:lnTo>
                      <a:pt x="22631" y="16845"/>
                    </a:lnTo>
                    <a:cubicBezTo>
                      <a:pt x="27284" y="16845"/>
                      <a:pt x="31054" y="13074"/>
                      <a:pt x="31054" y="8422"/>
                    </a:cubicBezTo>
                    <a:cubicBezTo>
                      <a:pt x="31054" y="3771"/>
                      <a:pt x="27284" y="0"/>
                      <a:pt x="22631" y="0"/>
                    </a:cubicBezTo>
                    <a:lnTo>
                      <a:pt x="8422" y="0"/>
                    </a:lnTo>
                    <a:cubicBezTo>
                      <a:pt x="3770" y="0"/>
                      <a:pt x="0" y="3771"/>
                      <a:pt x="0" y="8422"/>
                    </a:cubicBezTo>
                    <a:cubicBezTo>
                      <a:pt x="0" y="13074"/>
                      <a:pt x="3770" y="16845"/>
                      <a:pt x="8422" y="16845"/>
                    </a:cubicBezTo>
                    <a:close/>
                  </a:path>
                </a:pathLst>
              </a:cu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8" name="Google Shape;1388;p28">
                <a:extLst>
                  <a:ext uri="{FF2B5EF4-FFF2-40B4-BE49-F238E27FC236}">
                    <a16:creationId xmlns:a16="http://schemas.microsoft.com/office/drawing/2014/main" id="{2162A0CF-DB55-7BB8-535B-D2E1D542AF7A}"/>
                  </a:ext>
                </a:extLst>
              </p:cNvPr>
              <p:cNvSpPr/>
              <p:nvPr/>
            </p:nvSpPr>
            <p:spPr>
              <a:xfrm>
                <a:off x="8698671" y="3204397"/>
                <a:ext cx="31053" cy="16844"/>
              </a:xfrm>
              <a:custGeom>
                <a:avLst/>
                <a:gdLst/>
                <a:ahLst/>
                <a:cxnLst/>
                <a:rect l="l" t="t" r="r" b="b"/>
                <a:pathLst>
                  <a:path w="31053" h="16844" extrusionOk="0">
                    <a:moveTo>
                      <a:pt x="22631" y="0"/>
                    </a:moveTo>
                    <a:lnTo>
                      <a:pt x="8422" y="0"/>
                    </a:lnTo>
                    <a:cubicBezTo>
                      <a:pt x="3770" y="0"/>
                      <a:pt x="0" y="3771"/>
                      <a:pt x="0" y="8422"/>
                    </a:cubicBezTo>
                    <a:cubicBezTo>
                      <a:pt x="0" y="13074"/>
                      <a:pt x="3770" y="16845"/>
                      <a:pt x="8422" y="16845"/>
                    </a:cubicBezTo>
                    <a:lnTo>
                      <a:pt x="22631" y="16845"/>
                    </a:lnTo>
                    <a:cubicBezTo>
                      <a:pt x="27284" y="16845"/>
                      <a:pt x="31054" y="13074"/>
                      <a:pt x="31054" y="8422"/>
                    </a:cubicBezTo>
                    <a:cubicBezTo>
                      <a:pt x="31054" y="3771"/>
                      <a:pt x="27284" y="0"/>
                      <a:pt x="22631" y="0"/>
                    </a:cubicBezTo>
                    <a:close/>
                  </a:path>
                </a:pathLst>
              </a:cu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9" name="Google Shape;1389;p28">
                <a:extLst>
                  <a:ext uri="{FF2B5EF4-FFF2-40B4-BE49-F238E27FC236}">
                    <a16:creationId xmlns:a16="http://schemas.microsoft.com/office/drawing/2014/main" id="{3E8EA0CD-4103-FDBA-537E-E5DE6B6EDA3B}"/>
                  </a:ext>
                </a:extLst>
              </p:cNvPr>
              <p:cNvSpPr/>
              <p:nvPr/>
            </p:nvSpPr>
            <p:spPr>
              <a:xfrm>
                <a:off x="8698671" y="3235755"/>
                <a:ext cx="31053" cy="16844"/>
              </a:xfrm>
              <a:custGeom>
                <a:avLst/>
                <a:gdLst/>
                <a:ahLst/>
                <a:cxnLst/>
                <a:rect l="l" t="t" r="r" b="b"/>
                <a:pathLst>
                  <a:path w="31053" h="16844" extrusionOk="0">
                    <a:moveTo>
                      <a:pt x="22631" y="0"/>
                    </a:moveTo>
                    <a:lnTo>
                      <a:pt x="8422" y="0"/>
                    </a:lnTo>
                    <a:cubicBezTo>
                      <a:pt x="3770" y="0"/>
                      <a:pt x="0" y="3771"/>
                      <a:pt x="0" y="8422"/>
                    </a:cubicBezTo>
                    <a:cubicBezTo>
                      <a:pt x="0" y="13074"/>
                      <a:pt x="3770" y="16845"/>
                      <a:pt x="8422" y="16845"/>
                    </a:cubicBezTo>
                    <a:lnTo>
                      <a:pt x="22631" y="16845"/>
                    </a:lnTo>
                    <a:cubicBezTo>
                      <a:pt x="27284" y="16845"/>
                      <a:pt x="31054" y="13074"/>
                      <a:pt x="31054" y="8422"/>
                    </a:cubicBezTo>
                    <a:cubicBezTo>
                      <a:pt x="31054" y="3771"/>
                      <a:pt x="27284" y="0"/>
                      <a:pt x="22631" y="0"/>
                    </a:cubicBezTo>
                    <a:close/>
                  </a:path>
                </a:pathLst>
              </a:cu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390" name="Google Shape;1390;p28">
            <a:extLst>
              <a:ext uri="{FF2B5EF4-FFF2-40B4-BE49-F238E27FC236}">
                <a16:creationId xmlns:a16="http://schemas.microsoft.com/office/drawing/2014/main" id="{2EC0AEC4-7E7A-08B9-910C-0B2A837574C0}"/>
              </a:ext>
            </a:extLst>
          </p:cNvPr>
          <p:cNvGrpSpPr/>
          <p:nvPr/>
        </p:nvGrpSpPr>
        <p:grpSpPr>
          <a:xfrm>
            <a:off x="4411964" y="3393860"/>
            <a:ext cx="460258" cy="444859"/>
            <a:chOff x="7275947" y="2752818"/>
            <a:chExt cx="574963" cy="555727"/>
          </a:xfrm>
        </p:grpSpPr>
        <p:sp>
          <p:nvSpPr>
            <p:cNvPr id="1391" name="Google Shape;1391;p28">
              <a:extLst>
                <a:ext uri="{FF2B5EF4-FFF2-40B4-BE49-F238E27FC236}">
                  <a16:creationId xmlns:a16="http://schemas.microsoft.com/office/drawing/2014/main" id="{2130482F-3923-752F-8E3E-99F6FA0D61DD}"/>
                </a:ext>
              </a:extLst>
            </p:cNvPr>
            <p:cNvSpPr/>
            <p:nvPr/>
          </p:nvSpPr>
          <p:spPr>
            <a:xfrm>
              <a:off x="7275947" y="2903922"/>
              <a:ext cx="515779" cy="404619"/>
            </a:xfrm>
            <a:custGeom>
              <a:avLst/>
              <a:gdLst/>
              <a:ahLst/>
              <a:cxnLst/>
              <a:rect l="l" t="t" r="r" b="b"/>
              <a:pathLst>
                <a:path w="515779" h="404619" extrusionOk="0">
                  <a:moveTo>
                    <a:pt x="497357" y="404620"/>
                  </a:moveTo>
                  <a:lnTo>
                    <a:pt x="18422" y="404620"/>
                  </a:lnTo>
                  <a:cubicBezTo>
                    <a:pt x="8248" y="404620"/>
                    <a:pt x="0" y="396371"/>
                    <a:pt x="0" y="386197"/>
                  </a:cubicBezTo>
                  <a:lnTo>
                    <a:pt x="0" y="0"/>
                  </a:lnTo>
                  <a:lnTo>
                    <a:pt x="515780" y="0"/>
                  </a:lnTo>
                  <a:lnTo>
                    <a:pt x="515780" y="386197"/>
                  </a:lnTo>
                  <a:cubicBezTo>
                    <a:pt x="515780" y="396371"/>
                    <a:pt x="507533" y="404620"/>
                    <a:pt x="497357" y="404620"/>
                  </a:cubicBezTo>
                  <a:close/>
                </a:path>
              </a:pathLst>
            </a:custGeom>
            <a:solidFill>
              <a:srgbClr val="000000">
                <a:alpha val="1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2" name="Google Shape;1392;p28">
              <a:extLst>
                <a:ext uri="{FF2B5EF4-FFF2-40B4-BE49-F238E27FC236}">
                  <a16:creationId xmlns:a16="http://schemas.microsoft.com/office/drawing/2014/main" id="{148C5696-5F5E-217D-15F3-A41698FBA696}"/>
                </a:ext>
              </a:extLst>
            </p:cNvPr>
            <p:cNvSpPr/>
            <p:nvPr/>
          </p:nvSpPr>
          <p:spPr>
            <a:xfrm>
              <a:off x="7275949" y="2853513"/>
              <a:ext cx="515779" cy="66722"/>
            </a:xfrm>
            <a:custGeom>
              <a:avLst/>
              <a:gdLst/>
              <a:ahLst/>
              <a:cxnLst/>
              <a:rect l="l" t="t" r="r" b="b"/>
              <a:pathLst>
                <a:path w="515779" h="66722" extrusionOk="0">
                  <a:moveTo>
                    <a:pt x="515780" y="66723"/>
                  </a:moveTo>
                  <a:lnTo>
                    <a:pt x="0" y="66723"/>
                  </a:lnTo>
                  <a:lnTo>
                    <a:pt x="0" y="18422"/>
                  </a:lnTo>
                  <a:cubicBezTo>
                    <a:pt x="0" y="8248"/>
                    <a:pt x="8248" y="0"/>
                    <a:pt x="18422" y="0"/>
                  </a:cubicBezTo>
                  <a:lnTo>
                    <a:pt x="497357" y="0"/>
                  </a:lnTo>
                  <a:cubicBezTo>
                    <a:pt x="507532" y="0"/>
                    <a:pt x="515780" y="8248"/>
                    <a:pt x="515780" y="1842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3" name="Google Shape;1393;p28">
              <a:extLst>
                <a:ext uri="{FF2B5EF4-FFF2-40B4-BE49-F238E27FC236}">
                  <a16:creationId xmlns:a16="http://schemas.microsoft.com/office/drawing/2014/main" id="{16310DA1-3FB2-0CF2-8C36-2C266AE1B766}"/>
                </a:ext>
              </a:extLst>
            </p:cNvPr>
            <p:cNvSpPr/>
            <p:nvPr/>
          </p:nvSpPr>
          <p:spPr>
            <a:xfrm>
              <a:off x="7748576" y="2920231"/>
              <a:ext cx="43145" cy="388314"/>
            </a:xfrm>
            <a:custGeom>
              <a:avLst/>
              <a:gdLst/>
              <a:ahLst/>
              <a:cxnLst/>
              <a:rect l="l" t="t" r="r" b="b"/>
              <a:pathLst>
                <a:path w="43145" h="388314" extrusionOk="0">
                  <a:moveTo>
                    <a:pt x="43146" y="0"/>
                  </a:moveTo>
                  <a:lnTo>
                    <a:pt x="43146" y="369891"/>
                  </a:lnTo>
                  <a:cubicBezTo>
                    <a:pt x="43146" y="380058"/>
                    <a:pt x="34901" y="388314"/>
                    <a:pt x="24734" y="388314"/>
                  </a:cubicBezTo>
                  <a:lnTo>
                    <a:pt x="0" y="388314"/>
                  </a:lnTo>
                  <a:cubicBezTo>
                    <a:pt x="10179" y="388314"/>
                    <a:pt x="18424" y="380058"/>
                    <a:pt x="18424" y="369891"/>
                  </a:cubicBezTo>
                  <a:lnTo>
                    <a:pt x="18424" y="0"/>
                  </a:lnTo>
                  <a:close/>
                </a:path>
              </a:pathLst>
            </a:custGeom>
            <a:solidFill>
              <a:srgbClr val="000000">
                <a:alpha val="1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4" name="Google Shape;1394;p28">
              <a:extLst>
                <a:ext uri="{FF2B5EF4-FFF2-40B4-BE49-F238E27FC236}">
                  <a16:creationId xmlns:a16="http://schemas.microsoft.com/office/drawing/2014/main" id="{B8C3EBB9-B5D8-5FD0-AC79-99FC863376F5}"/>
                </a:ext>
              </a:extLst>
            </p:cNvPr>
            <p:cNvSpPr/>
            <p:nvPr/>
          </p:nvSpPr>
          <p:spPr>
            <a:xfrm>
              <a:off x="7748576" y="2853515"/>
              <a:ext cx="43157" cy="66717"/>
            </a:xfrm>
            <a:custGeom>
              <a:avLst/>
              <a:gdLst/>
              <a:ahLst/>
              <a:cxnLst/>
              <a:rect l="l" t="t" r="r" b="b"/>
              <a:pathLst>
                <a:path w="43157" h="66717" extrusionOk="0">
                  <a:moveTo>
                    <a:pt x="43157" y="18424"/>
                  </a:moveTo>
                  <a:lnTo>
                    <a:pt x="43157" y="66717"/>
                  </a:lnTo>
                  <a:lnTo>
                    <a:pt x="18424" y="66717"/>
                  </a:lnTo>
                  <a:lnTo>
                    <a:pt x="18424" y="18424"/>
                  </a:lnTo>
                  <a:cubicBezTo>
                    <a:pt x="18424" y="8245"/>
                    <a:pt x="10179" y="0"/>
                    <a:pt x="0" y="0"/>
                  </a:cubicBezTo>
                  <a:lnTo>
                    <a:pt x="24734" y="0"/>
                  </a:lnTo>
                  <a:cubicBezTo>
                    <a:pt x="34901" y="-1"/>
                    <a:pt x="43157" y="8244"/>
                    <a:pt x="43157" y="18424"/>
                  </a:cubicBezTo>
                  <a:close/>
                </a:path>
              </a:pathLst>
            </a:custGeom>
            <a:solidFill>
              <a:srgbClr val="91DEB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5" name="Google Shape;1395;p28">
              <a:extLst>
                <a:ext uri="{FF2B5EF4-FFF2-40B4-BE49-F238E27FC236}">
                  <a16:creationId xmlns:a16="http://schemas.microsoft.com/office/drawing/2014/main" id="{3FA8CCDB-8FE2-DDCA-AFEB-6FE6EE46508D}"/>
                </a:ext>
              </a:extLst>
            </p:cNvPr>
            <p:cNvSpPr/>
            <p:nvPr/>
          </p:nvSpPr>
          <p:spPr>
            <a:xfrm>
              <a:off x="7335128" y="2807488"/>
              <a:ext cx="515779" cy="400362"/>
            </a:xfrm>
            <a:custGeom>
              <a:avLst/>
              <a:gdLst/>
              <a:ahLst/>
              <a:cxnLst/>
              <a:rect l="l" t="t" r="r" b="b"/>
              <a:pathLst>
                <a:path w="515779" h="400362" extrusionOk="0">
                  <a:moveTo>
                    <a:pt x="497357" y="400362"/>
                  </a:moveTo>
                  <a:lnTo>
                    <a:pt x="18422" y="400362"/>
                  </a:lnTo>
                  <a:cubicBezTo>
                    <a:pt x="8248" y="400362"/>
                    <a:pt x="0" y="392114"/>
                    <a:pt x="0" y="381940"/>
                  </a:cubicBezTo>
                  <a:lnTo>
                    <a:pt x="0" y="0"/>
                  </a:lnTo>
                  <a:lnTo>
                    <a:pt x="515780" y="0"/>
                  </a:lnTo>
                  <a:lnTo>
                    <a:pt x="515780" y="381940"/>
                  </a:lnTo>
                  <a:cubicBezTo>
                    <a:pt x="515780" y="392114"/>
                    <a:pt x="507532" y="400362"/>
                    <a:pt x="497357" y="40036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6" name="Google Shape;1396;p28">
              <a:extLst>
                <a:ext uri="{FF2B5EF4-FFF2-40B4-BE49-F238E27FC236}">
                  <a16:creationId xmlns:a16="http://schemas.microsoft.com/office/drawing/2014/main" id="{8D61A01C-3868-DDC2-D64B-FD9999BC4A94}"/>
                </a:ext>
              </a:extLst>
            </p:cNvPr>
            <p:cNvSpPr/>
            <p:nvPr/>
          </p:nvSpPr>
          <p:spPr>
            <a:xfrm>
              <a:off x="7810882" y="2819546"/>
              <a:ext cx="40025" cy="388302"/>
            </a:xfrm>
            <a:custGeom>
              <a:avLst/>
              <a:gdLst/>
              <a:ahLst/>
              <a:cxnLst/>
              <a:rect l="l" t="t" r="r" b="b"/>
              <a:pathLst>
                <a:path w="40025" h="388302" extrusionOk="0">
                  <a:moveTo>
                    <a:pt x="40025" y="0"/>
                  </a:moveTo>
                  <a:lnTo>
                    <a:pt x="40025" y="369879"/>
                  </a:lnTo>
                  <a:cubicBezTo>
                    <a:pt x="40025" y="380058"/>
                    <a:pt x="31780" y="388303"/>
                    <a:pt x="21602" y="388303"/>
                  </a:cubicBezTo>
                  <a:lnTo>
                    <a:pt x="0" y="388303"/>
                  </a:lnTo>
                  <a:cubicBezTo>
                    <a:pt x="10179" y="388303"/>
                    <a:pt x="18424" y="380058"/>
                    <a:pt x="18424" y="369879"/>
                  </a:cubicBezTo>
                  <a:lnTo>
                    <a:pt x="18424" y="0"/>
                  </a:lnTo>
                  <a:close/>
                </a:path>
              </a:pathLst>
            </a:custGeom>
            <a:solidFill>
              <a:srgbClr val="000000">
                <a:alpha val="1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7" name="Google Shape;1397;p28">
              <a:extLst>
                <a:ext uri="{FF2B5EF4-FFF2-40B4-BE49-F238E27FC236}">
                  <a16:creationId xmlns:a16="http://schemas.microsoft.com/office/drawing/2014/main" id="{B65F80FC-5A68-0DCF-E729-1E1CEDC3AF58}"/>
                </a:ext>
              </a:extLst>
            </p:cNvPr>
            <p:cNvSpPr/>
            <p:nvPr/>
          </p:nvSpPr>
          <p:spPr>
            <a:xfrm>
              <a:off x="7335131" y="2752821"/>
              <a:ext cx="515779" cy="66723"/>
            </a:xfrm>
            <a:custGeom>
              <a:avLst/>
              <a:gdLst/>
              <a:ahLst/>
              <a:cxnLst/>
              <a:rect l="l" t="t" r="r" b="b"/>
              <a:pathLst>
                <a:path w="515779" h="66723" extrusionOk="0">
                  <a:moveTo>
                    <a:pt x="515780" y="66724"/>
                  </a:moveTo>
                  <a:lnTo>
                    <a:pt x="0" y="66724"/>
                  </a:lnTo>
                  <a:lnTo>
                    <a:pt x="0" y="18422"/>
                  </a:lnTo>
                  <a:cubicBezTo>
                    <a:pt x="0" y="8248"/>
                    <a:pt x="8248" y="0"/>
                    <a:pt x="18422" y="0"/>
                  </a:cubicBezTo>
                  <a:lnTo>
                    <a:pt x="497357" y="0"/>
                  </a:lnTo>
                  <a:cubicBezTo>
                    <a:pt x="507532" y="0"/>
                    <a:pt x="515780" y="8248"/>
                    <a:pt x="515780" y="1842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8" name="Google Shape;1398;p28">
              <a:extLst>
                <a:ext uri="{FF2B5EF4-FFF2-40B4-BE49-F238E27FC236}">
                  <a16:creationId xmlns:a16="http://schemas.microsoft.com/office/drawing/2014/main" id="{8D22ED4E-CD01-F393-6EB0-0E111E9B9E44}"/>
                </a:ext>
              </a:extLst>
            </p:cNvPr>
            <p:cNvSpPr/>
            <p:nvPr/>
          </p:nvSpPr>
          <p:spPr>
            <a:xfrm>
              <a:off x="7810882" y="2752818"/>
              <a:ext cx="40025" cy="66728"/>
            </a:xfrm>
            <a:custGeom>
              <a:avLst/>
              <a:gdLst/>
              <a:ahLst/>
              <a:cxnLst/>
              <a:rect l="l" t="t" r="r" b="b"/>
              <a:pathLst>
                <a:path w="40025" h="66728" extrusionOk="0">
                  <a:moveTo>
                    <a:pt x="40025" y="18424"/>
                  </a:moveTo>
                  <a:lnTo>
                    <a:pt x="40025" y="66728"/>
                  </a:lnTo>
                  <a:lnTo>
                    <a:pt x="18424" y="66728"/>
                  </a:lnTo>
                  <a:lnTo>
                    <a:pt x="18424" y="18424"/>
                  </a:lnTo>
                  <a:cubicBezTo>
                    <a:pt x="18424" y="8256"/>
                    <a:pt x="10179" y="0"/>
                    <a:pt x="0" y="0"/>
                  </a:cubicBezTo>
                  <a:lnTo>
                    <a:pt x="21602" y="0"/>
                  </a:lnTo>
                  <a:cubicBezTo>
                    <a:pt x="31781" y="0"/>
                    <a:pt x="40025" y="8256"/>
                    <a:pt x="40025" y="18424"/>
                  </a:cubicBezTo>
                  <a:close/>
                </a:path>
              </a:pathLst>
            </a:custGeom>
            <a:solidFill>
              <a:srgbClr val="000000">
                <a:alpha val="1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399" name="Google Shape;1399;p28">
              <a:extLst>
                <a:ext uri="{FF2B5EF4-FFF2-40B4-BE49-F238E27FC236}">
                  <a16:creationId xmlns:a16="http://schemas.microsoft.com/office/drawing/2014/main" id="{95714048-9F9C-F3B0-1DF2-BE97B6DD180E}"/>
                </a:ext>
              </a:extLst>
            </p:cNvPr>
            <p:cNvGrpSpPr/>
            <p:nvPr/>
          </p:nvGrpSpPr>
          <p:grpSpPr>
            <a:xfrm>
              <a:off x="7412628" y="2889129"/>
              <a:ext cx="360779" cy="93121"/>
              <a:chOff x="7412628" y="2889129"/>
              <a:chExt cx="360779" cy="93121"/>
            </a:xfrm>
          </p:grpSpPr>
          <p:sp>
            <p:nvSpPr>
              <p:cNvPr id="1400" name="Google Shape;1400;p28">
                <a:extLst>
                  <a:ext uri="{FF2B5EF4-FFF2-40B4-BE49-F238E27FC236}">
                    <a16:creationId xmlns:a16="http://schemas.microsoft.com/office/drawing/2014/main" id="{C4C3DEB2-92E2-3ACB-F565-D471654C1124}"/>
                  </a:ext>
                </a:extLst>
              </p:cNvPr>
              <p:cNvSpPr/>
              <p:nvPr/>
            </p:nvSpPr>
            <p:spPr>
              <a:xfrm>
                <a:off x="7412628" y="2889129"/>
                <a:ext cx="281666" cy="16844"/>
              </a:xfrm>
              <a:custGeom>
                <a:avLst/>
                <a:gdLst/>
                <a:ahLst/>
                <a:cxnLst/>
                <a:rect l="l" t="t" r="r" b="b"/>
                <a:pathLst>
                  <a:path w="281666" h="16844" extrusionOk="0">
                    <a:moveTo>
                      <a:pt x="273244" y="16845"/>
                    </a:moveTo>
                    <a:lnTo>
                      <a:pt x="8422" y="16845"/>
                    </a:lnTo>
                    <a:cubicBezTo>
                      <a:pt x="3770" y="16845"/>
                      <a:pt x="0" y="13074"/>
                      <a:pt x="0" y="8422"/>
                    </a:cubicBezTo>
                    <a:cubicBezTo>
                      <a:pt x="0" y="3771"/>
                      <a:pt x="3770" y="0"/>
                      <a:pt x="8422" y="0"/>
                    </a:cubicBezTo>
                    <a:lnTo>
                      <a:pt x="273244" y="0"/>
                    </a:lnTo>
                    <a:cubicBezTo>
                      <a:pt x="277896" y="0"/>
                      <a:pt x="281666" y="3771"/>
                      <a:pt x="281666" y="8422"/>
                    </a:cubicBezTo>
                    <a:cubicBezTo>
                      <a:pt x="281666" y="13074"/>
                      <a:pt x="277896" y="16845"/>
                      <a:pt x="273244" y="16845"/>
                    </a:cubicBezTo>
                    <a:close/>
                  </a:path>
                </a:pathLst>
              </a:cu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1" name="Google Shape;1401;p28">
                <a:extLst>
                  <a:ext uri="{FF2B5EF4-FFF2-40B4-BE49-F238E27FC236}">
                    <a16:creationId xmlns:a16="http://schemas.microsoft.com/office/drawing/2014/main" id="{9D22F0C2-A08A-F833-C090-D0CA7A1D382B}"/>
                  </a:ext>
                </a:extLst>
              </p:cNvPr>
              <p:cNvSpPr/>
              <p:nvPr/>
            </p:nvSpPr>
            <p:spPr>
              <a:xfrm>
                <a:off x="7412628" y="2927268"/>
                <a:ext cx="360779" cy="16844"/>
              </a:xfrm>
              <a:custGeom>
                <a:avLst/>
                <a:gdLst/>
                <a:ahLst/>
                <a:cxnLst/>
                <a:rect l="l" t="t" r="r" b="b"/>
                <a:pathLst>
                  <a:path w="360779" h="16844" extrusionOk="0">
                    <a:moveTo>
                      <a:pt x="352357" y="16845"/>
                    </a:moveTo>
                    <a:lnTo>
                      <a:pt x="8422" y="16845"/>
                    </a:lnTo>
                    <a:cubicBezTo>
                      <a:pt x="3770" y="16845"/>
                      <a:pt x="0" y="13074"/>
                      <a:pt x="0" y="8422"/>
                    </a:cubicBezTo>
                    <a:cubicBezTo>
                      <a:pt x="0" y="3771"/>
                      <a:pt x="3770" y="0"/>
                      <a:pt x="8422" y="0"/>
                    </a:cubicBezTo>
                    <a:lnTo>
                      <a:pt x="352357" y="0"/>
                    </a:lnTo>
                    <a:cubicBezTo>
                      <a:pt x="357010" y="0"/>
                      <a:pt x="360780" y="3771"/>
                      <a:pt x="360780" y="8422"/>
                    </a:cubicBezTo>
                    <a:cubicBezTo>
                      <a:pt x="360780" y="13074"/>
                      <a:pt x="357010" y="16845"/>
                      <a:pt x="352357" y="16845"/>
                    </a:cubicBezTo>
                    <a:close/>
                  </a:path>
                </a:pathLst>
              </a:cu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2" name="Google Shape;1402;p28">
                <a:extLst>
                  <a:ext uri="{FF2B5EF4-FFF2-40B4-BE49-F238E27FC236}">
                    <a16:creationId xmlns:a16="http://schemas.microsoft.com/office/drawing/2014/main" id="{7031AF3E-C5D2-16E4-8807-D6D00C444B4A}"/>
                  </a:ext>
                </a:extLst>
              </p:cNvPr>
              <p:cNvSpPr/>
              <p:nvPr/>
            </p:nvSpPr>
            <p:spPr>
              <a:xfrm>
                <a:off x="7412628" y="2965406"/>
                <a:ext cx="360779" cy="16844"/>
              </a:xfrm>
              <a:custGeom>
                <a:avLst/>
                <a:gdLst/>
                <a:ahLst/>
                <a:cxnLst/>
                <a:rect l="l" t="t" r="r" b="b"/>
                <a:pathLst>
                  <a:path w="360779" h="16844" extrusionOk="0">
                    <a:moveTo>
                      <a:pt x="352357" y="16845"/>
                    </a:moveTo>
                    <a:lnTo>
                      <a:pt x="8422" y="16845"/>
                    </a:lnTo>
                    <a:cubicBezTo>
                      <a:pt x="3770" y="16845"/>
                      <a:pt x="0" y="13074"/>
                      <a:pt x="0" y="8422"/>
                    </a:cubicBezTo>
                    <a:cubicBezTo>
                      <a:pt x="0" y="3771"/>
                      <a:pt x="3770" y="0"/>
                      <a:pt x="8422" y="0"/>
                    </a:cubicBezTo>
                    <a:lnTo>
                      <a:pt x="352357" y="0"/>
                    </a:lnTo>
                    <a:cubicBezTo>
                      <a:pt x="357010" y="0"/>
                      <a:pt x="360780" y="3771"/>
                      <a:pt x="360780" y="8422"/>
                    </a:cubicBezTo>
                    <a:cubicBezTo>
                      <a:pt x="360780" y="13074"/>
                      <a:pt x="357010" y="16845"/>
                      <a:pt x="352357" y="16845"/>
                    </a:cubicBezTo>
                    <a:close/>
                  </a:path>
                </a:pathLst>
              </a:cu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403" name="Google Shape;1403;p28">
              <a:extLst>
                <a:ext uri="{FF2B5EF4-FFF2-40B4-BE49-F238E27FC236}">
                  <a16:creationId xmlns:a16="http://schemas.microsoft.com/office/drawing/2014/main" id="{B7EE190D-A56F-CB94-84A0-95898DC131B3}"/>
                </a:ext>
              </a:extLst>
            </p:cNvPr>
            <p:cNvSpPr/>
            <p:nvPr/>
          </p:nvSpPr>
          <p:spPr>
            <a:xfrm>
              <a:off x="7381494" y="3031483"/>
              <a:ext cx="191717" cy="98360"/>
            </a:xfrm>
            <a:custGeom>
              <a:avLst/>
              <a:gdLst/>
              <a:ahLst/>
              <a:cxnLst/>
              <a:rect l="l" t="t" r="r" b="b"/>
              <a:pathLst>
                <a:path w="191717" h="98360" extrusionOk="0">
                  <a:moveTo>
                    <a:pt x="0" y="0"/>
                  </a:moveTo>
                  <a:lnTo>
                    <a:pt x="191718" y="0"/>
                  </a:lnTo>
                  <a:lnTo>
                    <a:pt x="191718" y="98360"/>
                  </a:lnTo>
                  <a:lnTo>
                    <a:pt x="0" y="9836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4" name="Google Shape;1404;p28">
              <a:extLst>
                <a:ext uri="{FF2B5EF4-FFF2-40B4-BE49-F238E27FC236}">
                  <a16:creationId xmlns:a16="http://schemas.microsoft.com/office/drawing/2014/main" id="{33FD1507-8069-CBA1-4D6A-107C78C2D25E}"/>
                </a:ext>
              </a:extLst>
            </p:cNvPr>
            <p:cNvSpPr/>
            <p:nvPr/>
          </p:nvSpPr>
          <p:spPr>
            <a:xfrm>
              <a:off x="7612825" y="3031483"/>
              <a:ext cx="191717" cy="98360"/>
            </a:xfrm>
            <a:custGeom>
              <a:avLst/>
              <a:gdLst/>
              <a:ahLst/>
              <a:cxnLst/>
              <a:rect l="l" t="t" r="r" b="b"/>
              <a:pathLst>
                <a:path w="191717" h="98360" extrusionOk="0">
                  <a:moveTo>
                    <a:pt x="0" y="0"/>
                  </a:moveTo>
                  <a:lnTo>
                    <a:pt x="191718" y="0"/>
                  </a:lnTo>
                  <a:lnTo>
                    <a:pt x="191718" y="98360"/>
                  </a:lnTo>
                  <a:lnTo>
                    <a:pt x="0" y="9836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5" name="Google Shape;1405;p28">
              <a:extLst>
                <a:ext uri="{FF2B5EF4-FFF2-40B4-BE49-F238E27FC236}">
                  <a16:creationId xmlns:a16="http://schemas.microsoft.com/office/drawing/2014/main" id="{9266CA12-16C6-9E22-CB20-F2B3BCCC8066}"/>
                </a:ext>
              </a:extLst>
            </p:cNvPr>
            <p:cNvSpPr/>
            <p:nvPr/>
          </p:nvSpPr>
          <p:spPr>
            <a:xfrm>
              <a:off x="7781513" y="3031483"/>
              <a:ext cx="23029" cy="98360"/>
            </a:xfrm>
            <a:custGeom>
              <a:avLst/>
              <a:gdLst/>
              <a:ahLst/>
              <a:cxnLst/>
              <a:rect l="l" t="t" r="r" b="b"/>
              <a:pathLst>
                <a:path w="23029" h="98360" extrusionOk="0">
                  <a:moveTo>
                    <a:pt x="0" y="0"/>
                  </a:moveTo>
                  <a:lnTo>
                    <a:pt x="23030" y="0"/>
                  </a:lnTo>
                  <a:lnTo>
                    <a:pt x="23030" y="98360"/>
                  </a:lnTo>
                  <a:lnTo>
                    <a:pt x="0" y="98360"/>
                  </a:lnTo>
                  <a:close/>
                </a:path>
              </a:pathLst>
            </a:custGeom>
            <a:solidFill>
              <a:srgbClr val="000000">
                <a:alpha val="1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6" name="Google Shape;1406;p28">
              <a:extLst>
                <a:ext uri="{FF2B5EF4-FFF2-40B4-BE49-F238E27FC236}">
                  <a16:creationId xmlns:a16="http://schemas.microsoft.com/office/drawing/2014/main" id="{9D784740-8559-00C2-3F76-DE926E30C392}"/>
                </a:ext>
              </a:extLst>
            </p:cNvPr>
            <p:cNvSpPr/>
            <p:nvPr/>
          </p:nvSpPr>
          <p:spPr>
            <a:xfrm>
              <a:off x="7550182" y="3031483"/>
              <a:ext cx="23030" cy="98360"/>
            </a:xfrm>
            <a:custGeom>
              <a:avLst/>
              <a:gdLst/>
              <a:ahLst/>
              <a:cxnLst/>
              <a:rect l="l" t="t" r="r" b="b"/>
              <a:pathLst>
                <a:path w="23030" h="98360" extrusionOk="0">
                  <a:moveTo>
                    <a:pt x="0" y="0"/>
                  </a:moveTo>
                  <a:lnTo>
                    <a:pt x="23030" y="0"/>
                  </a:lnTo>
                  <a:lnTo>
                    <a:pt x="23030" y="98360"/>
                  </a:lnTo>
                  <a:lnTo>
                    <a:pt x="0" y="98360"/>
                  </a:lnTo>
                  <a:close/>
                </a:path>
              </a:pathLst>
            </a:custGeom>
            <a:solidFill>
              <a:srgbClr val="000000">
                <a:alpha val="1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407" name="Google Shape;1407;p28">
              <a:extLst>
                <a:ext uri="{FF2B5EF4-FFF2-40B4-BE49-F238E27FC236}">
                  <a16:creationId xmlns:a16="http://schemas.microsoft.com/office/drawing/2014/main" id="{453DC511-1BE1-92A5-77A6-7469797E78D7}"/>
                </a:ext>
              </a:extLst>
            </p:cNvPr>
            <p:cNvGrpSpPr/>
            <p:nvPr/>
          </p:nvGrpSpPr>
          <p:grpSpPr>
            <a:xfrm>
              <a:off x="7400353" y="3048823"/>
              <a:ext cx="374481" cy="63680"/>
              <a:chOff x="7400353" y="3048823"/>
              <a:chExt cx="374481" cy="63680"/>
            </a:xfrm>
          </p:grpSpPr>
          <p:grpSp>
            <p:nvGrpSpPr>
              <p:cNvPr id="1408" name="Google Shape;1408;p28">
                <a:extLst>
                  <a:ext uri="{FF2B5EF4-FFF2-40B4-BE49-F238E27FC236}">
                    <a16:creationId xmlns:a16="http://schemas.microsoft.com/office/drawing/2014/main" id="{915B8958-23A5-F0F4-6EB9-047003F8C5AA}"/>
                  </a:ext>
                </a:extLst>
              </p:cNvPr>
              <p:cNvGrpSpPr/>
              <p:nvPr/>
            </p:nvGrpSpPr>
            <p:grpSpPr>
              <a:xfrm>
                <a:off x="7400353" y="3048823"/>
                <a:ext cx="154018" cy="63680"/>
                <a:chOff x="7400353" y="3048823"/>
                <a:chExt cx="154018" cy="63680"/>
              </a:xfrm>
            </p:grpSpPr>
            <p:sp>
              <p:nvSpPr>
                <p:cNvPr id="1409" name="Google Shape;1409;p28">
                  <a:extLst>
                    <a:ext uri="{FF2B5EF4-FFF2-40B4-BE49-F238E27FC236}">
                      <a16:creationId xmlns:a16="http://schemas.microsoft.com/office/drawing/2014/main" id="{2B689080-C570-C122-EF3B-A99ECDAF00FE}"/>
                    </a:ext>
                  </a:extLst>
                </p:cNvPr>
                <p:cNvSpPr/>
                <p:nvPr/>
              </p:nvSpPr>
              <p:spPr>
                <a:xfrm>
                  <a:off x="7458845" y="3049251"/>
                  <a:ext cx="36399" cy="632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399" h="63251" extrusionOk="0">
                      <a:moveTo>
                        <a:pt x="27977" y="16845"/>
                      </a:moveTo>
                      <a:cubicBezTo>
                        <a:pt x="32629" y="16845"/>
                        <a:pt x="36399" y="13074"/>
                        <a:pt x="36399" y="8422"/>
                      </a:cubicBezTo>
                      <a:cubicBezTo>
                        <a:pt x="36399" y="3771"/>
                        <a:pt x="32629" y="0"/>
                        <a:pt x="27977" y="0"/>
                      </a:cubicBezTo>
                      <a:lnTo>
                        <a:pt x="8422" y="0"/>
                      </a:lnTo>
                      <a:cubicBezTo>
                        <a:pt x="3770" y="0"/>
                        <a:pt x="0" y="3771"/>
                        <a:pt x="0" y="8422"/>
                      </a:cubicBezTo>
                      <a:lnTo>
                        <a:pt x="0" y="54829"/>
                      </a:lnTo>
                      <a:cubicBezTo>
                        <a:pt x="0" y="59481"/>
                        <a:pt x="3770" y="63252"/>
                        <a:pt x="8422" y="63252"/>
                      </a:cubicBezTo>
                      <a:lnTo>
                        <a:pt x="27977" y="63252"/>
                      </a:lnTo>
                      <a:cubicBezTo>
                        <a:pt x="32629" y="63252"/>
                        <a:pt x="36399" y="59481"/>
                        <a:pt x="36399" y="54829"/>
                      </a:cubicBezTo>
                      <a:cubicBezTo>
                        <a:pt x="36399" y="50178"/>
                        <a:pt x="32629" y="46407"/>
                        <a:pt x="27977" y="46407"/>
                      </a:cubicBezTo>
                      <a:lnTo>
                        <a:pt x="16845" y="46407"/>
                      </a:lnTo>
                      <a:lnTo>
                        <a:pt x="16845" y="40048"/>
                      </a:lnTo>
                      <a:lnTo>
                        <a:pt x="26535" y="40048"/>
                      </a:lnTo>
                      <a:cubicBezTo>
                        <a:pt x="31187" y="40048"/>
                        <a:pt x="34957" y="36277"/>
                        <a:pt x="34957" y="31625"/>
                      </a:cubicBezTo>
                      <a:cubicBezTo>
                        <a:pt x="34957" y="26974"/>
                        <a:pt x="31187" y="23203"/>
                        <a:pt x="26535" y="23203"/>
                      </a:cubicBezTo>
                      <a:lnTo>
                        <a:pt x="16845" y="23203"/>
                      </a:lnTo>
                      <a:lnTo>
                        <a:pt x="16845" y="16845"/>
                      </a:lnTo>
                      <a:close/>
                    </a:path>
                  </a:pathLst>
                </a:custGeom>
                <a:solidFill>
                  <a:srgbClr val="000000">
                    <a:alpha val="1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10" name="Google Shape;1410;p28">
                  <a:extLst>
                    <a:ext uri="{FF2B5EF4-FFF2-40B4-BE49-F238E27FC236}">
                      <a16:creationId xmlns:a16="http://schemas.microsoft.com/office/drawing/2014/main" id="{8413EBC6-5E03-E569-8121-44CC556125DD}"/>
                    </a:ext>
                  </a:extLst>
                </p:cNvPr>
                <p:cNvSpPr/>
                <p:nvPr/>
              </p:nvSpPr>
              <p:spPr>
                <a:xfrm>
                  <a:off x="7507095" y="3048840"/>
                  <a:ext cx="47276" cy="636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276" h="63663" extrusionOk="0">
                      <a:moveTo>
                        <a:pt x="31723" y="24290"/>
                      </a:moveTo>
                      <a:cubicBezTo>
                        <a:pt x="26468" y="22352"/>
                        <a:pt x="21545" y="20252"/>
                        <a:pt x="19548" y="19385"/>
                      </a:cubicBezTo>
                      <a:cubicBezTo>
                        <a:pt x="19482" y="19272"/>
                        <a:pt x="19442" y="19109"/>
                        <a:pt x="19478" y="18865"/>
                      </a:cubicBezTo>
                      <a:cubicBezTo>
                        <a:pt x="19581" y="18149"/>
                        <a:pt x="20282" y="17544"/>
                        <a:pt x="21401" y="17207"/>
                      </a:cubicBezTo>
                      <a:cubicBezTo>
                        <a:pt x="26619" y="15636"/>
                        <a:pt x="31699" y="19540"/>
                        <a:pt x="31932" y="19721"/>
                      </a:cubicBezTo>
                      <a:cubicBezTo>
                        <a:pt x="35489" y="22654"/>
                        <a:pt x="40757" y="22179"/>
                        <a:pt x="43734" y="18641"/>
                      </a:cubicBezTo>
                      <a:cubicBezTo>
                        <a:pt x="46727" y="15080"/>
                        <a:pt x="46267" y="9767"/>
                        <a:pt x="42707" y="6774"/>
                      </a:cubicBezTo>
                      <a:cubicBezTo>
                        <a:pt x="38289" y="3062"/>
                        <a:pt x="27806" y="-2317"/>
                        <a:pt x="16543" y="1079"/>
                      </a:cubicBezTo>
                      <a:cubicBezTo>
                        <a:pt x="9110" y="3318"/>
                        <a:pt x="3846" y="9216"/>
                        <a:pt x="2805" y="16472"/>
                      </a:cubicBezTo>
                      <a:cubicBezTo>
                        <a:pt x="1819" y="23343"/>
                        <a:pt x="4799" y="29953"/>
                        <a:pt x="10584" y="33725"/>
                      </a:cubicBezTo>
                      <a:cubicBezTo>
                        <a:pt x="10957" y="33967"/>
                        <a:pt x="11347" y="34179"/>
                        <a:pt x="11753" y="34360"/>
                      </a:cubicBezTo>
                      <a:cubicBezTo>
                        <a:pt x="12027" y="34483"/>
                        <a:pt x="18552" y="37387"/>
                        <a:pt x="25894" y="40095"/>
                      </a:cubicBezTo>
                      <a:cubicBezTo>
                        <a:pt x="29021" y="41247"/>
                        <a:pt x="30547" y="42767"/>
                        <a:pt x="30396" y="43610"/>
                      </a:cubicBezTo>
                      <a:cubicBezTo>
                        <a:pt x="30197" y="44729"/>
                        <a:pt x="28334" y="46818"/>
                        <a:pt x="24743" y="46818"/>
                      </a:cubicBezTo>
                      <a:cubicBezTo>
                        <a:pt x="20802" y="46818"/>
                        <a:pt x="17034" y="45258"/>
                        <a:pt x="14664" y="42642"/>
                      </a:cubicBezTo>
                      <a:cubicBezTo>
                        <a:pt x="11538" y="39195"/>
                        <a:pt x="6213" y="38935"/>
                        <a:pt x="2767" y="42057"/>
                      </a:cubicBezTo>
                      <a:cubicBezTo>
                        <a:pt x="-680" y="45180"/>
                        <a:pt x="-942" y="50506"/>
                        <a:pt x="2182" y="53954"/>
                      </a:cubicBezTo>
                      <a:cubicBezTo>
                        <a:pt x="7773" y="60124"/>
                        <a:pt x="15998" y="63663"/>
                        <a:pt x="24743" y="63663"/>
                      </a:cubicBezTo>
                      <a:cubicBezTo>
                        <a:pt x="35859" y="63663"/>
                        <a:pt x="45212" y="56475"/>
                        <a:pt x="46979" y="46570"/>
                      </a:cubicBezTo>
                      <a:cubicBezTo>
                        <a:pt x="49036" y="35038"/>
                        <a:pt x="40046" y="27361"/>
                        <a:pt x="31723" y="24290"/>
                      </a:cubicBezTo>
                      <a:close/>
                    </a:path>
                  </a:pathLst>
                </a:custGeom>
                <a:solidFill>
                  <a:srgbClr val="000000">
                    <a:alpha val="1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11" name="Google Shape;1411;p28">
                  <a:extLst>
                    <a:ext uri="{FF2B5EF4-FFF2-40B4-BE49-F238E27FC236}">
                      <a16:creationId xmlns:a16="http://schemas.microsoft.com/office/drawing/2014/main" id="{FBA49485-9647-48F4-C587-E8364E9C23D8}"/>
                    </a:ext>
                  </a:extLst>
                </p:cNvPr>
                <p:cNvSpPr/>
                <p:nvPr/>
              </p:nvSpPr>
              <p:spPr>
                <a:xfrm>
                  <a:off x="7400353" y="3048823"/>
                  <a:ext cx="46642" cy="636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642" h="63678" extrusionOk="0">
                      <a:moveTo>
                        <a:pt x="42815" y="1484"/>
                      </a:moveTo>
                      <a:cubicBezTo>
                        <a:pt x="38917" y="-1052"/>
                        <a:pt x="33701" y="48"/>
                        <a:pt x="31162" y="3947"/>
                      </a:cubicBezTo>
                      <a:lnTo>
                        <a:pt x="23372" y="15913"/>
                      </a:lnTo>
                      <a:lnTo>
                        <a:pt x="15476" y="3818"/>
                      </a:lnTo>
                      <a:cubicBezTo>
                        <a:pt x="12932" y="-77"/>
                        <a:pt x="7714" y="-1171"/>
                        <a:pt x="3819" y="1371"/>
                      </a:cubicBezTo>
                      <a:cubicBezTo>
                        <a:pt x="-76" y="3915"/>
                        <a:pt x="-1172" y="9133"/>
                        <a:pt x="1371" y="13028"/>
                      </a:cubicBezTo>
                      <a:lnTo>
                        <a:pt x="14954" y="33831"/>
                      </a:lnTo>
                      <a:lnTo>
                        <a:pt x="14902" y="55236"/>
                      </a:lnTo>
                      <a:cubicBezTo>
                        <a:pt x="14891" y="59887"/>
                        <a:pt x="18653" y="63667"/>
                        <a:pt x="23303" y="63678"/>
                      </a:cubicBezTo>
                      <a:lnTo>
                        <a:pt x="23325" y="63678"/>
                      </a:lnTo>
                      <a:cubicBezTo>
                        <a:pt x="27967" y="63678"/>
                        <a:pt x="31736" y="59921"/>
                        <a:pt x="31747" y="55276"/>
                      </a:cubicBezTo>
                      <a:lnTo>
                        <a:pt x="31799" y="33841"/>
                      </a:lnTo>
                      <a:lnTo>
                        <a:pt x="45277" y="13136"/>
                      </a:lnTo>
                      <a:cubicBezTo>
                        <a:pt x="47816" y="9238"/>
                        <a:pt x="46714" y="4020"/>
                        <a:pt x="42815" y="1484"/>
                      </a:cubicBezTo>
                      <a:close/>
                    </a:path>
                  </a:pathLst>
                </a:custGeom>
                <a:solidFill>
                  <a:srgbClr val="000000">
                    <a:alpha val="1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412" name="Google Shape;1412;p28">
                <a:extLst>
                  <a:ext uri="{FF2B5EF4-FFF2-40B4-BE49-F238E27FC236}">
                    <a16:creationId xmlns:a16="http://schemas.microsoft.com/office/drawing/2014/main" id="{8B42858F-5EA3-C443-F73F-93F82066524F}"/>
                  </a:ext>
                </a:extLst>
              </p:cNvPr>
              <p:cNvSpPr/>
              <p:nvPr/>
            </p:nvSpPr>
            <p:spPr>
              <a:xfrm>
                <a:off x="7649692" y="3048823"/>
                <a:ext cx="49663" cy="63679"/>
              </a:xfrm>
              <a:custGeom>
                <a:avLst/>
                <a:gdLst/>
                <a:ahLst/>
                <a:cxnLst/>
                <a:rect l="l" t="t" r="r" b="b"/>
                <a:pathLst>
                  <a:path w="49663" h="63679" extrusionOk="0">
                    <a:moveTo>
                      <a:pt x="41241" y="0"/>
                    </a:moveTo>
                    <a:cubicBezTo>
                      <a:pt x="36589" y="0"/>
                      <a:pt x="32819" y="3771"/>
                      <a:pt x="32819" y="8422"/>
                    </a:cubicBezTo>
                    <a:lnTo>
                      <a:pt x="32819" y="29017"/>
                    </a:lnTo>
                    <a:lnTo>
                      <a:pt x="15353" y="3725"/>
                    </a:lnTo>
                    <a:cubicBezTo>
                      <a:pt x="13259" y="692"/>
                      <a:pt x="9438" y="-624"/>
                      <a:pt x="5916" y="471"/>
                    </a:cubicBezTo>
                    <a:cubicBezTo>
                      <a:pt x="2398" y="1568"/>
                      <a:pt x="0" y="4825"/>
                      <a:pt x="0" y="8511"/>
                    </a:cubicBezTo>
                    <a:lnTo>
                      <a:pt x="0" y="55257"/>
                    </a:lnTo>
                    <a:cubicBezTo>
                      <a:pt x="0" y="59909"/>
                      <a:pt x="3770" y="63680"/>
                      <a:pt x="8422" y="63680"/>
                    </a:cubicBezTo>
                    <a:cubicBezTo>
                      <a:pt x="13075" y="63680"/>
                      <a:pt x="16845" y="59909"/>
                      <a:pt x="16845" y="55257"/>
                    </a:cubicBezTo>
                    <a:lnTo>
                      <a:pt x="16845" y="35529"/>
                    </a:lnTo>
                    <a:lnTo>
                      <a:pt x="33102" y="59071"/>
                    </a:lnTo>
                    <a:cubicBezTo>
                      <a:pt x="35440" y="62446"/>
                      <a:pt x="39536" y="63927"/>
                      <a:pt x="43290" y="62753"/>
                    </a:cubicBezTo>
                    <a:cubicBezTo>
                      <a:pt x="47102" y="61563"/>
                      <a:pt x="49664" y="57916"/>
                      <a:pt x="49664" y="53679"/>
                    </a:cubicBezTo>
                    <a:lnTo>
                      <a:pt x="49664" y="8423"/>
                    </a:lnTo>
                    <a:cubicBezTo>
                      <a:pt x="49664" y="3771"/>
                      <a:pt x="45894" y="0"/>
                      <a:pt x="41241" y="0"/>
                    </a:cubicBezTo>
                    <a:close/>
                  </a:path>
                </a:pathLst>
              </a:cu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3" name="Google Shape;1413;p28">
                <a:extLst>
                  <a:ext uri="{FF2B5EF4-FFF2-40B4-BE49-F238E27FC236}">
                    <a16:creationId xmlns:a16="http://schemas.microsoft.com/office/drawing/2014/main" id="{7EFEFE42-D12B-654B-4DF8-C930979CFC8D}"/>
                  </a:ext>
                </a:extLst>
              </p:cNvPr>
              <p:cNvSpPr/>
              <p:nvPr/>
            </p:nvSpPr>
            <p:spPr>
              <a:xfrm>
                <a:off x="7711155" y="3048823"/>
                <a:ext cx="63679" cy="63679"/>
              </a:xfrm>
              <a:custGeom>
                <a:avLst/>
                <a:gdLst/>
                <a:ahLst/>
                <a:cxnLst/>
                <a:rect l="l" t="t" r="r" b="b"/>
                <a:pathLst>
                  <a:path w="63679" h="63679" extrusionOk="0">
                    <a:moveTo>
                      <a:pt x="31840" y="0"/>
                    </a:moveTo>
                    <a:cubicBezTo>
                      <a:pt x="14283" y="0"/>
                      <a:pt x="0" y="14283"/>
                      <a:pt x="0" y="31840"/>
                    </a:cubicBezTo>
                    <a:cubicBezTo>
                      <a:pt x="0" y="49396"/>
                      <a:pt x="14283" y="63680"/>
                      <a:pt x="31840" y="63680"/>
                    </a:cubicBezTo>
                    <a:cubicBezTo>
                      <a:pt x="49396" y="63680"/>
                      <a:pt x="63680" y="49396"/>
                      <a:pt x="63680" y="31840"/>
                    </a:cubicBezTo>
                    <a:cubicBezTo>
                      <a:pt x="63680" y="14283"/>
                      <a:pt x="49396" y="0"/>
                      <a:pt x="31840" y="0"/>
                    </a:cubicBezTo>
                    <a:close/>
                    <a:moveTo>
                      <a:pt x="31840" y="46835"/>
                    </a:moveTo>
                    <a:cubicBezTo>
                      <a:pt x="23572" y="46835"/>
                      <a:pt x="16845" y="40108"/>
                      <a:pt x="16845" y="31840"/>
                    </a:cubicBezTo>
                    <a:cubicBezTo>
                      <a:pt x="16845" y="23571"/>
                      <a:pt x="23571" y="16845"/>
                      <a:pt x="31840" y="16845"/>
                    </a:cubicBezTo>
                    <a:cubicBezTo>
                      <a:pt x="40108" y="16845"/>
                      <a:pt x="46835" y="23571"/>
                      <a:pt x="46835" y="31840"/>
                    </a:cubicBezTo>
                    <a:cubicBezTo>
                      <a:pt x="46835" y="40108"/>
                      <a:pt x="40108" y="46835"/>
                      <a:pt x="31840" y="46835"/>
                    </a:cubicBezTo>
                    <a:close/>
                  </a:path>
                </a:pathLst>
              </a:cu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414" name="Google Shape;1414;p28">
            <a:extLst>
              <a:ext uri="{FF2B5EF4-FFF2-40B4-BE49-F238E27FC236}">
                <a16:creationId xmlns:a16="http://schemas.microsoft.com/office/drawing/2014/main" id="{39F2D8CE-1C3F-5E03-D5E5-4CD6B9516622}"/>
              </a:ext>
            </a:extLst>
          </p:cNvPr>
          <p:cNvGrpSpPr/>
          <p:nvPr/>
        </p:nvGrpSpPr>
        <p:grpSpPr>
          <a:xfrm>
            <a:off x="2632646" y="2864769"/>
            <a:ext cx="460258" cy="406042"/>
            <a:chOff x="3402446" y="2777064"/>
            <a:chExt cx="574963" cy="507236"/>
          </a:xfrm>
        </p:grpSpPr>
        <p:sp>
          <p:nvSpPr>
            <p:cNvPr id="1415" name="Google Shape;1415;p28">
              <a:extLst>
                <a:ext uri="{FF2B5EF4-FFF2-40B4-BE49-F238E27FC236}">
                  <a16:creationId xmlns:a16="http://schemas.microsoft.com/office/drawing/2014/main" id="{3ABED36C-1884-88CE-B12E-CD1D553AA2C5}"/>
                </a:ext>
              </a:extLst>
            </p:cNvPr>
            <p:cNvSpPr/>
            <p:nvPr/>
          </p:nvSpPr>
          <p:spPr>
            <a:xfrm>
              <a:off x="3402446" y="2840338"/>
              <a:ext cx="574958" cy="443962"/>
            </a:xfrm>
            <a:custGeom>
              <a:avLst/>
              <a:gdLst/>
              <a:ahLst/>
              <a:cxnLst/>
              <a:rect l="l" t="t" r="r" b="b"/>
              <a:pathLst>
                <a:path w="574958" h="443962" extrusionOk="0">
                  <a:moveTo>
                    <a:pt x="554423" y="443962"/>
                  </a:moveTo>
                  <a:lnTo>
                    <a:pt x="20536" y="443962"/>
                  </a:lnTo>
                  <a:cubicBezTo>
                    <a:pt x="9195" y="443962"/>
                    <a:pt x="0" y="434767"/>
                    <a:pt x="0" y="423425"/>
                  </a:cubicBezTo>
                  <a:lnTo>
                    <a:pt x="0" y="0"/>
                  </a:lnTo>
                  <a:lnTo>
                    <a:pt x="574958" y="0"/>
                  </a:lnTo>
                  <a:lnTo>
                    <a:pt x="574958" y="423425"/>
                  </a:lnTo>
                  <a:cubicBezTo>
                    <a:pt x="574958" y="434767"/>
                    <a:pt x="565763" y="443962"/>
                    <a:pt x="554423" y="44396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6" name="Google Shape;1416;p28">
              <a:extLst>
                <a:ext uri="{FF2B5EF4-FFF2-40B4-BE49-F238E27FC236}">
                  <a16:creationId xmlns:a16="http://schemas.microsoft.com/office/drawing/2014/main" id="{0AD88CA0-418C-8D4E-6931-9DECD291FE23}"/>
                </a:ext>
              </a:extLst>
            </p:cNvPr>
            <p:cNvSpPr/>
            <p:nvPr/>
          </p:nvSpPr>
          <p:spPr>
            <a:xfrm>
              <a:off x="3933731" y="2851445"/>
              <a:ext cx="43678" cy="432851"/>
            </a:xfrm>
            <a:custGeom>
              <a:avLst/>
              <a:gdLst/>
              <a:ahLst/>
              <a:cxnLst/>
              <a:rect l="l" t="t" r="r" b="b"/>
              <a:pathLst>
                <a:path w="43678" h="432851" extrusionOk="0">
                  <a:moveTo>
                    <a:pt x="43678" y="0"/>
                  </a:moveTo>
                  <a:lnTo>
                    <a:pt x="43678" y="412319"/>
                  </a:lnTo>
                  <a:cubicBezTo>
                    <a:pt x="43678" y="423655"/>
                    <a:pt x="34482" y="432851"/>
                    <a:pt x="23134" y="432851"/>
                  </a:cubicBezTo>
                  <a:lnTo>
                    <a:pt x="0" y="432851"/>
                  </a:lnTo>
                  <a:cubicBezTo>
                    <a:pt x="11348" y="432851"/>
                    <a:pt x="20544" y="423655"/>
                    <a:pt x="20544" y="412319"/>
                  </a:cubicBezTo>
                  <a:lnTo>
                    <a:pt x="20544" y="0"/>
                  </a:lnTo>
                  <a:close/>
                </a:path>
              </a:pathLst>
            </a:custGeom>
            <a:solidFill>
              <a:srgbClr val="000000">
                <a:alpha val="1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7" name="Google Shape;1417;p28">
              <a:extLst>
                <a:ext uri="{FF2B5EF4-FFF2-40B4-BE49-F238E27FC236}">
                  <a16:creationId xmlns:a16="http://schemas.microsoft.com/office/drawing/2014/main" id="{42B348CF-85E0-685B-F7F6-467CE5F9AA09}"/>
                </a:ext>
              </a:extLst>
            </p:cNvPr>
            <p:cNvSpPr/>
            <p:nvPr/>
          </p:nvSpPr>
          <p:spPr>
            <a:xfrm>
              <a:off x="3402448" y="2777064"/>
              <a:ext cx="574958" cy="74378"/>
            </a:xfrm>
            <a:custGeom>
              <a:avLst/>
              <a:gdLst/>
              <a:ahLst/>
              <a:cxnLst/>
              <a:rect l="l" t="t" r="r" b="b"/>
              <a:pathLst>
                <a:path w="574958" h="74378" extrusionOk="0">
                  <a:moveTo>
                    <a:pt x="574958" y="74378"/>
                  </a:moveTo>
                  <a:lnTo>
                    <a:pt x="0" y="74378"/>
                  </a:lnTo>
                  <a:lnTo>
                    <a:pt x="0" y="20536"/>
                  </a:lnTo>
                  <a:cubicBezTo>
                    <a:pt x="0" y="9194"/>
                    <a:pt x="9195" y="0"/>
                    <a:pt x="20536" y="0"/>
                  </a:cubicBezTo>
                  <a:lnTo>
                    <a:pt x="554421" y="0"/>
                  </a:lnTo>
                  <a:cubicBezTo>
                    <a:pt x="565763" y="0"/>
                    <a:pt x="574957" y="9195"/>
                    <a:pt x="574957" y="20536"/>
                  </a:cubicBezTo>
                  <a:lnTo>
                    <a:pt x="574957" y="7437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8" name="Google Shape;1418;p28">
              <a:extLst>
                <a:ext uri="{FF2B5EF4-FFF2-40B4-BE49-F238E27FC236}">
                  <a16:creationId xmlns:a16="http://schemas.microsoft.com/office/drawing/2014/main" id="{7C48D92A-65DC-6F66-C9FA-E83539D86CAE}"/>
                </a:ext>
              </a:extLst>
            </p:cNvPr>
            <p:cNvSpPr/>
            <p:nvPr/>
          </p:nvSpPr>
          <p:spPr>
            <a:xfrm>
              <a:off x="3933731" y="2777066"/>
              <a:ext cx="43678" cy="74378"/>
            </a:xfrm>
            <a:custGeom>
              <a:avLst/>
              <a:gdLst/>
              <a:ahLst/>
              <a:cxnLst/>
              <a:rect l="l" t="t" r="r" b="b"/>
              <a:pathLst>
                <a:path w="43678" h="74378" extrusionOk="0">
                  <a:moveTo>
                    <a:pt x="43678" y="20533"/>
                  </a:moveTo>
                  <a:lnTo>
                    <a:pt x="43678" y="74378"/>
                  </a:lnTo>
                  <a:lnTo>
                    <a:pt x="20544" y="74378"/>
                  </a:lnTo>
                  <a:lnTo>
                    <a:pt x="20544" y="20533"/>
                  </a:lnTo>
                  <a:cubicBezTo>
                    <a:pt x="20544" y="9196"/>
                    <a:pt x="11348" y="0"/>
                    <a:pt x="0" y="0"/>
                  </a:cubicBezTo>
                  <a:lnTo>
                    <a:pt x="23134" y="0"/>
                  </a:lnTo>
                  <a:cubicBezTo>
                    <a:pt x="34482" y="1"/>
                    <a:pt x="43678" y="9197"/>
                    <a:pt x="43678" y="20533"/>
                  </a:cubicBezTo>
                  <a:close/>
                </a:path>
              </a:pathLst>
            </a:custGeom>
            <a:solidFill>
              <a:srgbClr val="000000">
                <a:alpha val="1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419" name="Google Shape;1419;p28">
              <a:extLst>
                <a:ext uri="{FF2B5EF4-FFF2-40B4-BE49-F238E27FC236}">
                  <a16:creationId xmlns:a16="http://schemas.microsoft.com/office/drawing/2014/main" id="{7808E55D-9F22-825C-F714-88CDB074FA1A}"/>
                </a:ext>
              </a:extLst>
            </p:cNvPr>
            <p:cNvGrpSpPr/>
            <p:nvPr/>
          </p:nvGrpSpPr>
          <p:grpSpPr>
            <a:xfrm>
              <a:off x="3530695" y="3105035"/>
              <a:ext cx="318460" cy="137227"/>
              <a:chOff x="3530695" y="3105035"/>
              <a:chExt cx="318460" cy="137227"/>
            </a:xfrm>
          </p:grpSpPr>
          <p:sp>
            <p:nvSpPr>
              <p:cNvPr id="1420" name="Google Shape;1420;p28">
                <a:extLst>
                  <a:ext uri="{FF2B5EF4-FFF2-40B4-BE49-F238E27FC236}">
                    <a16:creationId xmlns:a16="http://schemas.microsoft.com/office/drawing/2014/main" id="{67391CD5-F135-D0ED-369C-E5C9533669B9}"/>
                  </a:ext>
                </a:extLst>
              </p:cNvPr>
              <p:cNvSpPr/>
              <p:nvPr/>
            </p:nvSpPr>
            <p:spPr>
              <a:xfrm>
                <a:off x="3530695" y="3105035"/>
                <a:ext cx="318460" cy="51114"/>
              </a:xfrm>
              <a:custGeom>
                <a:avLst/>
                <a:gdLst/>
                <a:ahLst/>
                <a:cxnLst/>
                <a:rect l="l" t="t" r="r" b="b"/>
                <a:pathLst>
                  <a:path w="318460" h="51114" extrusionOk="0">
                    <a:moveTo>
                      <a:pt x="0" y="0"/>
                    </a:moveTo>
                    <a:lnTo>
                      <a:pt x="318460" y="0"/>
                    </a:lnTo>
                    <a:lnTo>
                      <a:pt x="318460" y="51115"/>
                    </a:lnTo>
                    <a:lnTo>
                      <a:pt x="0" y="51115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1" name="Google Shape;1421;p28">
                <a:extLst>
                  <a:ext uri="{FF2B5EF4-FFF2-40B4-BE49-F238E27FC236}">
                    <a16:creationId xmlns:a16="http://schemas.microsoft.com/office/drawing/2014/main" id="{79D44675-3F76-3789-1EC4-FB4488A63210}"/>
                  </a:ext>
                </a:extLst>
              </p:cNvPr>
              <p:cNvSpPr/>
              <p:nvPr/>
            </p:nvSpPr>
            <p:spPr>
              <a:xfrm>
                <a:off x="3530695" y="3191148"/>
                <a:ext cx="318460" cy="51114"/>
              </a:xfrm>
              <a:custGeom>
                <a:avLst/>
                <a:gdLst/>
                <a:ahLst/>
                <a:cxnLst/>
                <a:rect l="l" t="t" r="r" b="b"/>
                <a:pathLst>
                  <a:path w="318460" h="51114" extrusionOk="0">
                    <a:moveTo>
                      <a:pt x="0" y="0"/>
                    </a:moveTo>
                    <a:lnTo>
                      <a:pt x="318460" y="0"/>
                    </a:lnTo>
                    <a:lnTo>
                      <a:pt x="318460" y="51115"/>
                    </a:lnTo>
                    <a:lnTo>
                      <a:pt x="0" y="51115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22" name="Google Shape;1422;p28">
              <a:extLst>
                <a:ext uri="{FF2B5EF4-FFF2-40B4-BE49-F238E27FC236}">
                  <a16:creationId xmlns:a16="http://schemas.microsoft.com/office/drawing/2014/main" id="{4D75AC15-FC9E-BECD-9E48-8DF8562BC729}"/>
                </a:ext>
              </a:extLst>
            </p:cNvPr>
            <p:cNvGrpSpPr/>
            <p:nvPr/>
          </p:nvGrpSpPr>
          <p:grpSpPr>
            <a:xfrm>
              <a:off x="3826021" y="3105035"/>
              <a:ext cx="23134" cy="137227"/>
              <a:chOff x="3826021" y="3105035"/>
              <a:chExt cx="23134" cy="137227"/>
            </a:xfrm>
          </p:grpSpPr>
          <p:sp>
            <p:nvSpPr>
              <p:cNvPr id="1423" name="Google Shape;1423;p28">
                <a:extLst>
                  <a:ext uri="{FF2B5EF4-FFF2-40B4-BE49-F238E27FC236}">
                    <a16:creationId xmlns:a16="http://schemas.microsoft.com/office/drawing/2014/main" id="{3B0A7BD4-609A-0B7F-BD93-F4A101A3F7AE}"/>
                  </a:ext>
                </a:extLst>
              </p:cNvPr>
              <p:cNvSpPr/>
              <p:nvPr/>
            </p:nvSpPr>
            <p:spPr>
              <a:xfrm>
                <a:off x="3826021" y="3105035"/>
                <a:ext cx="23134" cy="51114"/>
              </a:xfrm>
              <a:custGeom>
                <a:avLst/>
                <a:gdLst/>
                <a:ahLst/>
                <a:cxnLst/>
                <a:rect l="l" t="t" r="r" b="b"/>
                <a:pathLst>
                  <a:path w="23134" h="51114" extrusionOk="0">
                    <a:moveTo>
                      <a:pt x="0" y="0"/>
                    </a:moveTo>
                    <a:lnTo>
                      <a:pt x="23134" y="0"/>
                    </a:lnTo>
                    <a:lnTo>
                      <a:pt x="23134" y="51115"/>
                    </a:lnTo>
                    <a:lnTo>
                      <a:pt x="0" y="51115"/>
                    </a:lnTo>
                    <a:close/>
                  </a:path>
                </a:pathLst>
              </a:cu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4" name="Google Shape;1424;p28">
                <a:extLst>
                  <a:ext uri="{FF2B5EF4-FFF2-40B4-BE49-F238E27FC236}">
                    <a16:creationId xmlns:a16="http://schemas.microsoft.com/office/drawing/2014/main" id="{79A8D02A-1E4A-D5E1-820E-635B996F52B6}"/>
                  </a:ext>
                </a:extLst>
              </p:cNvPr>
              <p:cNvSpPr/>
              <p:nvPr/>
            </p:nvSpPr>
            <p:spPr>
              <a:xfrm>
                <a:off x="3826021" y="3191148"/>
                <a:ext cx="23134" cy="51114"/>
              </a:xfrm>
              <a:custGeom>
                <a:avLst/>
                <a:gdLst/>
                <a:ahLst/>
                <a:cxnLst/>
                <a:rect l="l" t="t" r="r" b="b"/>
                <a:pathLst>
                  <a:path w="23134" h="51114" extrusionOk="0">
                    <a:moveTo>
                      <a:pt x="0" y="0"/>
                    </a:moveTo>
                    <a:lnTo>
                      <a:pt x="23134" y="0"/>
                    </a:lnTo>
                    <a:lnTo>
                      <a:pt x="23134" y="51115"/>
                    </a:lnTo>
                    <a:lnTo>
                      <a:pt x="0" y="51115"/>
                    </a:lnTo>
                    <a:close/>
                  </a:path>
                </a:pathLst>
              </a:cu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425" name="Google Shape;1425;p28">
              <a:extLst>
                <a:ext uri="{FF2B5EF4-FFF2-40B4-BE49-F238E27FC236}">
                  <a16:creationId xmlns:a16="http://schemas.microsoft.com/office/drawing/2014/main" id="{EEC608AC-F1F9-6616-9007-63AB72FC8C8E}"/>
                </a:ext>
              </a:extLst>
            </p:cNvPr>
            <p:cNvSpPr/>
            <p:nvPr/>
          </p:nvSpPr>
          <p:spPr>
            <a:xfrm>
              <a:off x="3708550" y="2964482"/>
              <a:ext cx="39964" cy="103666"/>
            </a:xfrm>
            <a:custGeom>
              <a:avLst/>
              <a:gdLst/>
              <a:ahLst/>
              <a:cxnLst/>
              <a:rect l="l" t="t" r="r" b="b"/>
              <a:pathLst>
                <a:path w="39964" h="103666" extrusionOk="0">
                  <a:moveTo>
                    <a:pt x="39964" y="17212"/>
                  </a:moveTo>
                  <a:lnTo>
                    <a:pt x="39964" y="86455"/>
                  </a:lnTo>
                  <a:cubicBezTo>
                    <a:pt x="39964" y="95963"/>
                    <a:pt x="32248" y="103666"/>
                    <a:pt x="22753" y="103666"/>
                  </a:cubicBezTo>
                  <a:lnTo>
                    <a:pt x="0" y="103666"/>
                  </a:lnTo>
                  <a:cubicBezTo>
                    <a:pt x="9508" y="103666"/>
                    <a:pt x="17212" y="95963"/>
                    <a:pt x="17212" y="86455"/>
                  </a:cubicBezTo>
                  <a:lnTo>
                    <a:pt x="17212" y="17212"/>
                  </a:lnTo>
                  <a:cubicBezTo>
                    <a:pt x="17212" y="7704"/>
                    <a:pt x="9508" y="0"/>
                    <a:pt x="0" y="0"/>
                  </a:cubicBezTo>
                  <a:lnTo>
                    <a:pt x="22753" y="0"/>
                  </a:lnTo>
                  <a:cubicBezTo>
                    <a:pt x="32250" y="0"/>
                    <a:pt x="39964" y="7704"/>
                    <a:pt x="39964" y="17212"/>
                  </a:cubicBezTo>
                  <a:close/>
                </a:path>
              </a:pathLst>
            </a:custGeom>
            <a:solidFill>
              <a:srgbClr val="FECE8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6" name="Google Shape;1426;p28">
              <a:extLst>
                <a:ext uri="{FF2B5EF4-FFF2-40B4-BE49-F238E27FC236}">
                  <a16:creationId xmlns:a16="http://schemas.microsoft.com/office/drawing/2014/main" id="{49ABBA9D-0866-549E-77EE-2BE7BB4F56B8}"/>
                </a:ext>
              </a:extLst>
            </p:cNvPr>
            <p:cNvSpPr/>
            <p:nvPr/>
          </p:nvSpPr>
          <p:spPr>
            <a:xfrm>
              <a:off x="3645669" y="2885057"/>
              <a:ext cx="88514" cy="109170"/>
            </a:xfrm>
            <a:custGeom>
              <a:avLst/>
              <a:gdLst/>
              <a:ahLst/>
              <a:cxnLst/>
              <a:rect l="l" t="t" r="r" b="b"/>
              <a:pathLst>
                <a:path w="88514" h="109170" extrusionOk="0">
                  <a:moveTo>
                    <a:pt x="80092" y="109170"/>
                  </a:moveTo>
                  <a:cubicBezTo>
                    <a:pt x="75439" y="109170"/>
                    <a:pt x="71669" y="105399"/>
                    <a:pt x="71669" y="100748"/>
                  </a:cubicBezTo>
                  <a:lnTo>
                    <a:pt x="71669" y="44258"/>
                  </a:lnTo>
                  <a:cubicBezTo>
                    <a:pt x="71669" y="29142"/>
                    <a:pt x="59373" y="16845"/>
                    <a:pt x="44258" y="16845"/>
                  </a:cubicBezTo>
                  <a:cubicBezTo>
                    <a:pt x="29142" y="16845"/>
                    <a:pt x="16845" y="29142"/>
                    <a:pt x="16845" y="44258"/>
                  </a:cubicBezTo>
                  <a:lnTo>
                    <a:pt x="16845" y="100748"/>
                  </a:lnTo>
                  <a:cubicBezTo>
                    <a:pt x="16845" y="105399"/>
                    <a:pt x="13075" y="109170"/>
                    <a:pt x="8422" y="109170"/>
                  </a:cubicBezTo>
                  <a:cubicBezTo>
                    <a:pt x="3770" y="109170"/>
                    <a:pt x="0" y="105399"/>
                    <a:pt x="0" y="100748"/>
                  </a:cubicBezTo>
                  <a:lnTo>
                    <a:pt x="0" y="44258"/>
                  </a:lnTo>
                  <a:cubicBezTo>
                    <a:pt x="0" y="19854"/>
                    <a:pt x="19854" y="0"/>
                    <a:pt x="44257" y="0"/>
                  </a:cubicBezTo>
                  <a:cubicBezTo>
                    <a:pt x="68660" y="0"/>
                    <a:pt x="88514" y="19854"/>
                    <a:pt x="88514" y="44258"/>
                  </a:cubicBezTo>
                  <a:lnTo>
                    <a:pt x="88514" y="100748"/>
                  </a:lnTo>
                  <a:cubicBezTo>
                    <a:pt x="88514" y="105399"/>
                    <a:pt x="84744" y="109170"/>
                    <a:pt x="80092" y="109170"/>
                  </a:cubicBezTo>
                  <a:close/>
                </a:path>
              </a:pathLst>
            </a:custGeom>
            <a:solidFill>
              <a:srgbClr val="000000">
                <a:alpha val="1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427" name="Google Shape;1427;p28">
              <a:extLst>
                <a:ext uri="{FF2B5EF4-FFF2-40B4-BE49-F238E27FC236}">
                  <a16:creationId xmlns:a16="http://schemas.microsoft.com/office/drawing/2014/main" id="{24330920-8C63-6A9C-D26F-6ACBC5076549}"/>
                </a:ext>
              </a:extLst>
            </p:cNvPr>
            <p:cNvGrpSpPr/>
            <p:nvPr/>
          </p:nvGrpSpPr>
          <p:grpSpPr>
            <a:xfrm>
              <a:off x="3454848" y="2802641"/>
              <a:ext cx="112051" cy="23223"/>
              <a:chOff x="3454848" y="2802641"/>
              <a:chExt cx="112051" cy="23223"/>
            </a:xfrm>
          </p:grpSpPr>
          <p:sp>
            <p:nvSpPr>
              <p:cNvPr id="1428" name="Google Shape;1428;p28">
                <a:extLst>
                  <a:ext uri="{FF2B5EF4-FFF2-40B4-BE49-F238E27FC236}">
                    <a16:creationId xmlns:a16="http://schemas.microsoft.com/office/drawing/2014/main" id="{A2953A5B-2524-F8CF-1E30-C9130C452CC2}"/>
                  </a:ext>
                </a:extLst>
              </p:cNvPr>
              <p:cNvSpPr/>
              <p:nvPr/>
            </p:nvSpPr>
            <p:spPr>
              <a:xfrm>
                <a:off x="3454848" y="2802641"/>
                <a:ext cx="23223" cy="23223"/>
              </a:xfrm>
              <a:custGeom>
                <a:avLst/>
                <a:gdLst/>
                <a:ahLst/>
                <a:cxnLst/>
                <a:rect l="l" t="t" r="r" b="b"/>
                <a:pathLst>
                  <a:path w="23223" h="23223" extrusionOk="0">
                    <a:moveTo>
                      <a:pt x="23223" y="11612"/>
                    </a:moveTo>
                    <a:cubicBezTo>
                      <a:pt x="23223" y="18024"/>
                      <a:pt x="18024" y="23223"/>
                      <a:pt x="11612" y="23223"/>
                    </a:cubicBezTo>
                    <a:cubicBezTo>
                      <a:pt x="5199" y="23223"/>
                      <a:pt x="0" y="18024"/>
                      <a:pt x="0" y="11612"/>
                    </a:cubicBezTo>
                    <a:cubicBezTo>
                      <a:pt x="0" y="5199"/>
                      <a:pt x="5199" y="0"/>
                      <a:pt x="11612" y="0"/>
                    </a:cubicBezTo>
                    <a:cubicBezTo>
                      <a:pt x="18024" y="0"/>
                      <a:pt x="23223" y="5199"/>
                      <a:pt x="23223" y="11612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9" name="Google Shape;1429;p28">
                <a:extLst>
                  <a:ext uri="{FF2B5EF4-FFF2-40B4-BE49-F238E27FC236}">
                    <a16:creationId xmlns:a16="http://schemas.microsoft.com/office/drawing/2014/main" id="{D3CEB732-B86F-7E7A-7301-EFFCF2DFC063}"/>
                  </a:ext>
                </a:extLst>
              </p:cNvPr>
              <p:cNvSpPr/>
              <p:nvPr/>
            </p:nvSpPr>
            <p:spPr>
              <a:xfrm>
                <a:off x="3499262" y="2802641"/>
                <a:ext cx="23223" cy="23223"/>
              </a:xfrm>
              <a:custGeom>
                <a:avLst/>
                <a:gdLst/>
                <a:ahLst/>
                <a:cxnLst/>
                <a:rect l="l" t="t" r="r" b="b"/>
                <a:pathLst>
                  <a:path w="23223" h="23223" extrusionOk="0">
                    <a:moveTo>
                      <a:pt x="23223" y="11612"/>
                    </a:moveTo>
                    <a:cubicBezTo>
                      <a:pt x="23223" y="18024"/>
                      <a:pt x="18024" y="23223"/>
                      <a:pt x="11612" y="23223"/>
                    </a:cubicBezTo>
                    <a:cubicBezTo>
                      <a:pt x="5199" y="23223"/>
                      <a:pt x="0" y="18024"/>
                      <a:pt x="0" y="11612"/>
                    </a:cubicBezTo>
                    <a:cubicBezTo>
                      <a:pt x="0" y="5199"/>
                      <a:pt x="5199" y="0"/>
                      <a:pt x="11612" y="0"/>
                    </a:cubicBezTo>
                    <a:cubicBezTo>
                      <a:pt x="18024" y="0"/>
                      <a:pt x="23223" y="5199"/>
                      <a:pt x="23223" y="11612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0" name="Google Shape;1430;p28">
                <a:extLst>
                  <a:ext uri="{FF2B5EF4-FFF2-40B4-BE49-F238E27FC236}">
                    <a16:creationId xmlns:a16="http://schemas.microsoft.com/office/drawing/2014/main" id="{790A7F67-343F-2701-49D4-EAF07E7782E8}"/>
                  </a:ext>
                </a:extLst>
              </p:cNvPr>
              <p:cNvSpPr/>
              <p:nvPr/>
            </p:nvSpPr>
            <p:spPr>
              <a:xfrm>
                <a:off x="3543676" y="2802641"/>
                <a:ext cx="23223" cy="23223"/>
              </a:xfrm>
              <a:custGeom>
                <a:avLst/>
                <a:gdLst/>
                <a:ahLst/>
                <a:cxnLst/>
                <a:rect l="l" t="t" r="r" b="b"/>
                <a:pathLst>
                  <a:path w="23223" h="23223" extrusionOk="0">
                    <a:moveTo>
                      <a:pt x="23223" y="11612"/>
                    </a:moveTo>
                    <a:cubicBezTo>
                      <a:pt x="23223" y="18024"/>
                      <a:pt x="18024" y="23223"/>
                      <a:pt x="11612" y="23223"/>
                    </a:cubicBezTo>
                    <a:cubicBezTo>
                      <a:pt x="5199" y="23223"/>
                      <a:pt x="0" y="18024"/>
                      <a:pt x="0" y="11612"/>
                    </a:cubicBezTo>
                    <a:cubicBezTo>
                      <a:pt x="0" y="5199"/>
                      <a:pt x="5199" y="0"/>
                      <a:pt x="11612" y="0"/>
                    </a:cubicBezTo>
                    <a:cubicBezTo>
                      <a:pt x="18024" y="0"/>
                      <a:pt x="23223" y="5199"/>
                      <a:pt x="23223" y="11612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431" name="Google Shape;1431;p28">
              <a:extLst>
                <a:ext uri="{FF2B5EF4-FFF2-40B4-BE49-F238E27FC236}">
                  <a16:creationId xmlns:a16="http://schemas.microsoft.com/office/drawing/2014/main" id="{09A8AADE-7875-81E2-09A6-5F0785301431}"/>
                </a:ext>
              </a:extLst>
            </p:cNvPr>
            <p:cNvSpPr/>
            <p:nvPr/>
          </p:nvSpPr>
          <p:spPr>
            <a:xfrm>
              <a:off x="3631342" y="2964483"/>
              <a:ext cx="117166" cy="103664"/>
            </a:xfrm>
            <a:custGeom>
              <a:avLst/>
              <a:gdLst/>
              <a:ahLst/>
              <a:cxnLst/>
              <a:rect l="l" t="t" r="r" b="b"/>
              <a:pathLst>
                <a:path w="117166" h="103664" extrusionOk="0">
                  <a:moveTo>
                    <a:pt x="99955" y="103664"/>
                  </a:moveTo>
                  <a:lnTo>
                    <a:pt x="17212" y="103664"/>
                  </a:lnTo>
                  <a:cubicBezTo>
                    <a:pt x="7706" y="103664"/>
                    <a:pt x="0" y="95958"/>
                    <a:pt x="0" y="86452"/>
                  </a:cubicBezTo>
                  <a:lnTo>
                    <a:pt x="0" y="17212"/>
                  </a:lnTo>
                  <a:cubicBezTo>
                    <a:pt x="0" y="7706"/>
                    <a:pt x="7706" y="0"/>
                    <a:pt x="17212" y="0"/>
                  </a:cubicBezTo>
                  <a:lnTo>
                    <a:pt x="99955" y="0"/>
                  </a:lnTo>
                  <a:cubicBezTo>
                    <a:pt x="109461" y="0"/>
                    <a:pt x="117167" y="7706"/>
                    <a:pt x="117167" y="17212"/>
                  </a:cubicBezTo>
                  <a:lnTo>
                    <a:pt x="117167" y="86452"/>
                  </a:lnTo>
                  <a:cubicBezTo>
                    <a:pt x="117168" y="95958"/>
                    <a:pt x="109461" y="103664"/>
                    <a:pt x="99955" y="10366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2" name="Google Shape;1432;p28">
              <a:extLst>
                <a:ext uri="{FF2B5EF4-FFF2-40B4-BE49-F238E27FC236}">
                  <a16:creationId xmlns:a16="http://schemas.microsoft.com/office/drawing/2014/main" id="{1D608295-6644-AD08-80CA-5163BEE41115}"/>
                </a:ext>
              </a:extLst>
            </p:cNvPr>
            <p:cNvSpPr/>
            <p:nvPr/>
          </p:nvSpPr>
          <p:spPr>
            <a:xfrm>
              <a:off x="3678315" y="3004704"/>
              <a:ext cx="23223" cy="23223"/>
            </a:xfrm>
            <a:custGeom>
              <a:avLst/>
              <a:gdLst/>
              <a:ahLst/>
              <a:cxnLst/>
              <a:rect l="l" t="t" r="r" b="b"/>
              <a:pathLst>
                <a:path w="23223" h="23223" extrusionOk="0">
                  <a:moveTo>
                    <a:pt x="23223" y="11612"/>
                  </a:moveTo>
                  <a:cubicBezTo>
                    <a:pt x="23223" y="18024"/>
                    <a:pt x="18024" y="23223"/>
                    <a:pt x="11612" y="23223"/>
                  </a:cubicBezTo>
                  <a:cubicBezTo>
                    <a:pt x="5199" y="23223"/>
                    <a:pt x="0" y="18024"/>
                    <a:pt x="0" y="11612"/>
                  </a:cubicBezTo>
                  <a:cubicBezTo>
                    <a:pt x="0" y="5199"/>
                    <a:pt x="5199" y="0"/>
                    <a:pt x="11612" y="0"/>
                  </a:cubicBezTo>
                  <a:cubicBezTo>
                    <a:pt x="18024" y="0"/>
                    <a:pt x="23223" y="5199"/>
                    <a:pt x="23223" y="11612"/>
                  </a:cubicBezTo>
                  <a:close/>
                </a:path>
              </a:pathLst>
            </a:custGeom>
            <a:solidFill>
              <a:srgbClr val="9C9C9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1433" name="Google Shape;1433;p28">
            <a:extLst>
              <a:ext uri="{FF2B5EF4-FFF2-40B4-BE49-F238E27FC236}">
                <a16:creationId xmlns:a16="http://schemas.microsoft.com/office/drawing/2014/main" id="{70FADF1A-600B-414D-5BCE-193E3F6468DD}"/>
              </a:ext>
            </a:extLst>
          </p:cNvPr>
          <p:cNvCxnSpPr>
            <a:stCxn id="1257" idx="1"/>
            <a:endCxn id="1260" idx="0"/>
          </p:cNvCxnSpPr>
          <p:nvPr/>
        </p:nvCxnSpPr>
        <p:spPr>
          <a:xfrm flipH="1">
            <a:off x="1083425" y="1432576"/>
            <a:ext cx="1352700" cy="739200"/>
          </a:xfrm>
          <a:prstGeom prst="bentConnector2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34" name="Google Shape;1434;p28">
            <a:extLst>
              <a:ext uri="{FF2B5EF4-FFF2-40B4-BE49-F238E27FC236}">
                <a16:creationId xmlns:a16="http://schemas.microsoft.com/office/drawing/2014/main" id="{6CBC8859-2EF8-44F2-1530-2B3BF7DFE391}"/>
              </a:ext>
            </a:extLst>
          </p:cNvPr>
          <p:cNvCxnSpPr>
            <a:stCxn id="1257" idx="1"/>
            <a:endCxn id="1266" idx="0"/>
          </p:cNvCxnSpPr>
          <p:nvPr/>
        </p:nvCxnSpPr>
        <p:spPr>
          <a:xfrm>
            <a:off x="2436125" y="1432576"/>
            <a:ext cx="392700" cy="1314600"/>
          </a:xfrm>
          <a:prstGeom prst="bentConnector4">
            <a:avLst>
              <a:gd name="adj1" fmla="val -60638"/>
              <a:gd name="adj2" fmla="val 58747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35" name="Google Shape;1435;p28">
            <a:extLst>
              <a:ext uri="{FF2B5EF4-FFF2-40B4-BE49-F238E27FC236}">
                <a16:creationId xmlns:a16="http://schemas.microsoft.com/office/drawing/2014/main" id="{BC5AC666-EB1E-A1D4-5B48-2CA77E665BCD}"/>
              </a:ext>
            </a:extLst>
          </p:cNvPr>
          <p:cNvCxnSpPr>
            <a:stCxn id="1269" idx="2"/>
            <a:endCxn id="1266" idx="0"/>
          </p:cNvCxnSpPr>
          <p:nvPr/>
        </p:nvCxnSpPr>
        <p:spPr>
          <a:xfrm flipH="1">
            <a:off x="2828975" y="2211406"/>
            <a:ext cx="1452900" cy="535500"/>
          </a:xfrm>
          <a:prstGeom prst="bentConnector2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36" name="Google Shape;1436;p28">
            <a:extLst>
              <a:ext uri="{FF2B5EF4-FFF2-40B4-BE49-F238E27FC236}">
                <a16:creationId xmlns:a16="http://schemas.microsoft.com/office/drawing/2014/main" id="{76F07F83-DF5B-2FBD-7493-39442B009979}"/>
              </a:ext>
            </a:extLst>
          </p:cNvPr>
          <p:cNvCxnSpPr>
            <a:stCxn id="1275" idx="2"/>
            <a:endCxn id="1266" idx="6"/>
          </p:cNvCxnSpPr>
          <p:nvPr/>
        </p:nvCxnSpPr>
        <p:spPr>
          <a:xfrm rot="10800000">
            <a:off x="3118959" y="3037091"/>
            <a:ext cx="1165200" cy="5754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1437" name="Google Shape;1437;p28">
            <a:extLst>
              <a:ext uri="{FF2B5EF4-FFF2-40B4-BE49-F238E27FC236}">
                <a16:creationId xmlns:a16="http://schemas.microsoft.com/office/drawing/2014/main" id="{8A1D5819-6031-E378-DD11-8FF152199D82}"/>
              </a:ext>
            </a:extLst>
          </p:cNvPr>
          <p:cNvCxnSpPr>
            <a:stCxn id="1275" idx="6"/>
            <a:endCxn id="1272" idx="2"/>
          </p:cNvCxnSpPr>
          <p:nvPr/>
        </p:nvCxnSpPr>
        <p:spPr>
          <a:xfrm rot="10800000" flipH="1">
            <a:off x="4864359" y="3037091"/>
            <a:ext cx="1165200" cy="5754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1438" name="Google Shape;1438;p28">
            <a:extLst>
              <a:ext uri="{FF2B5EF4-FFF2-40B4-BE49-F238E27FC236}">
                <a16:creationId xmlns:a16="http://schemas.microsoft.com/office/drawing/2014/main" id="{C29BB725-114B-986D-A90A-AE137E5A3006}"/>
              </a:ext>
            </a:extLst>
          </p:cNvPr>
          <p:cNvCxnSpPr>
            <a:stCxn id="1272" idx="0"/>
            <a:endCxn id="1269" idx="6"/>
          </p:cNvCxnSpPr>
          <p:nvPr/>
        </p:nvCxnSpPr>
        <p:spPr>
          <a:xfrm rot="5400000" flipH="1">
            <a:off x="5323059" y="1750441"/>
            <a:ext cx="535500" cy="1457700"/>
          </a:xfrm>
          <a:prstGeom prst="bentConnector2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1439" name="Google Shape;1439;p28">
            <a:extLst>
              <a:ext uri="{FF2B5EF4-FFF2-40B4-BE49-F238E27FC236}">
                <a16:creationId xmlns:a16="http://schemas.microsoft.com/office/drawing/2014/main" id="{DB226B99-D0E7-2050-3AD7-A61E0B8A6E72}"/>
              </a:ext>
            </a:extLst>
          </p:cNvPr>
          <p:cNvCxnSpPr>
            <a:stCxn id="1263" idx="0"/>
            <a:endCxn id="1257" idx="3"/>
          </p:cNvCxnSpPr>
          <p:nvPr/>
        </p:nvCxnSpPr>
        <p:spPr>
          <a:xfrm rot="5400000" flipH="1">
            <a:off x="7016859" y="1123491"/>
            <a:ext cx="739200" cy="1357200"/>
          </a:xfrm>
          <a:prstGeom prst="bentConnector2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1440" name="Google Shape;1440;p28">
            <a:extLst>
              <a:ext uri="{FF2B5EF4-FFF2-40B4-BE49-F238E27FC236}">
                <a16:creationId xmlns:a16="http://schemas.microsoft.com/office/drawing/2014/main" id="{75FAB5DE-B015-8669-DF13-8171D098B0CA}"/>
              </a:ext>
            </a:extLst>
          </p:cNvPr>
          <p:cNvCxnSpPr>
            <a:stCxn id="1272" idx="0"/>
            <a:endCxn id="1257" idx="3"/>
          </p:cNvCxnSpPr>
          <p:nvPr/>
        </p:nvCxnSpPr>
        <p:spPr>
          <a:xfrm rot="-5400000">
            <a:off x="5856459" y="1895641"/>
            <a:ext cx="1314600" cy="388200"/>
          </a:xfrm>
          <a:prstGeom prst="bentConnector4">
            <a:avLst>
              <a:gd name="adj1" fmla="val 41243"/>
              <a:gd name="adj2" fmla="val 161332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triangl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923315792"/>
      </p:ext>
    </p:extLst>
  </p:cSld>
  <p:clrMapOvr>
    <a:masterClrMapping/>
  </p:clrMapOvr>
</p:sld>
</file>

<file path=ppt/theme/theme1.xml><?xml version="1.0" encoding="utf-8"?>
<a:theme xmlns:a="http://schemas.openxmlformats.org/drawingml/2006/main" name="How to Code Workshop Infographics by Slidesgo">
  <a:themeElements>
    <a:clrScheme name="Simple Light">
      <a:dk1>
        <a:srgbClr val="000000"/>
      </a:dk1>
      <a:lt1>
        <a:srgbClr val="FFFFFF"/>
      </a:lt1>
      <a:dk2>
        <a:srgbClr val="8888EC"/>
      </a:dk2>
      <a:lt2>
        <a:srgbClr val="5AB6FA"/>
      </a:lt2>
      <a:accent1>
        <a:srgbClr val="88DCF8"/>
      </a:accent1>
      <a:accent2>
        <a:srgbClr val="BB99F7"/>
      </a:accent2>
      <a:accent3>
        <a:srgbClr val="FF989E"/>
      </a:accent3>
      <a:accent4>
        <a:srgbClr val="FF82C8"/>
      </a:accent4>
      <a:accent5>
        <a:srgbClr val="FFD688"/>
      </a:accent5>
      <a:accent6>
        <a:srgbClr val="D4D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FFFFFF"/>
      </a:dk1>
      <a:lt1>
        <a:srgbClr val="22244E"/>
      </a:lt1>
      <a:dk2>
        <a:srgbClr val="503259"/>
      </a:dk2>
      <a:lt2>
        <a:srgbClr val="765186"/>
      </a:lt2>
      <a:accent1>
        <a:srgbClr val="B07CC6"/>
      </a:accent1>
      <a:accent2>
        <a:srgbClr val="FAF6E7"/>
      </a:accent2>
      <a:accent3>
        <a:srgbClr val="E3DFD2"/>
      </a:accent3>
      <a:accent4>
        <a:srgbClr val="FFFFFF"/>
      </a:accent4>
      <a:accent5>
        <a:srgbClr val="FFFFFF"/>
      </a:accent5>
      <a:accent6>
        <a:srgbClr val="FFFFFF"/>
      </a:accent6>
      <a:hlink>
        <a:srgbClr val="76518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60</TotalTime>
  <Words>518</Words>
  <Application>Microsoft Macintosh PowerPoint</Application>
  <PresentationFormat>Apresentação no Ecrã (16:9)</PresentationFormat>
  <Paragraphs>121</Paragraphs>
  <Slides>26</Slides>
  <Notes>12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8</vt:i4>
      </vt:variant>
      <vt:variant>
        <vt:lpstr>Tema</vt:lpstr>
      </vt:variant>
      <vt:variant>
        <vt:i4>2</vt:i4>
      </vt:variant>
      <vt:variant>
        <vt:lpstr>Títulos dos diapositivos</vt:lpstr>
      </vt:variant>
      <vt:variant>
        <vt:i4>26</vt:i4>
      </vt:variant>
    </vt:vector>
  </HeadingPairs>
  <TitlesOfParts>
    <vt:vector size="36" baseType="lpstr">
      <vt:lpstr>Montserrat</vt:lpstr>
      <vt:lpstr>.AppleSystemUIFont</vt:lpstr>
      <vt:lpstr>Montserrat Medium</vt:lpstr>
      <vt:lpstr>Arial</vt:lpstr>
      <vt:lpstr>Calibri</vt:lpstr>
      <vt:lpstr>Montserrat SemiBold</vt:lpstr>
      <vt:lpstr>Fira Sans Extra Condensed</vt:lpstr>
      <vt:lpstr>Inter</vt:lpstr>
      <vt:lpstr>How to Code Workshop Infographics by Slidesgo</vt:lpstr>
      <vt:lpstr>Slidesgo Final Pages</vt:lpstr>
      <vt:lpstr>StartUpBase</vt:lpstr>
      <vt:lpstr>Introdução e Enquadramento</vt:lpstr>
      <vt:lpstr>Objetivos do Projeto</vt:lpstr>
      <vt:lpstr>Metodologia e Planeamento</vt:lpstr>
      <vt:lpstr>Apresentação do PowerPoint</vt:lpstr>
      <vt:lpstr>Metodologia e Planeamento</vt:lpstr>
      <vt:lpstr>Apresentação do PowerPoint</vt:lpstr>
      <vt:lpstr>Website: Design e Funcionalidades - Design e UX</vt:lpstr>
      <vt:lpstr>Website: Design e Funcionalidades 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 Performance Report e Segurança</vt:lpstr>
      <vt:lpstr>Apresentação do PowerPoint</vt:lpstr>
      <vt:lpstr>Implementação Técnica</vt:lpstr>
      <vt:lpstr>Apresentação do PowerPoint</vt:lpstr>
      <vt:lpstr>Apresentação do PowerPoint</vt:lpstr>
      <vt:lpstr>Trabalhos futuros</vt:lpstr>
      <vt:lpstr>Conclusões Gerais</vt:lpstr>
      <vt:lpstr>Apresentação do PowerPoint</vt:lpstr>
      <vt:lpstr>StartUpBase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Miguel Magalhães</cp:lastModifiedBy>
  <cp:revision>2</cp:revision>
  <dcterms:modified xsi:type="dcterms:W3CDTF">2025-01-09T23:31:09Z</dcterms:modified>
</cp:coreProperties>
</file>